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orbel"/>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gYBeIU4X3RMFviMIzQrP5SN/F+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8EE7C8-E55C-4A4C-B7E2-B66DCD51474F}">
  <a:tblStyle styleId="{778EE7C8-E55C-4A4C-B7E2-B66DCD51474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rbel-bold.fntdata"/><Relationship Id="rId25" Type="http://schemas.openxmlformats.org/officeDocument/2006/relationships/font" Target="fonts/Corbel-regular.fntdata"/><Relationship Id="rId28" Type="http://schemas.openxmlformats.org/officeDocument/2006/relationships/font" Target="fonts/Corbel-boldItalic.fntdata"/><Relationship Id="rId27" Type="http://schemas.openxmlformats.org/officeDocument/2006/relationships/font" Target="fonts/Corbel-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project at a high level consists of creating the brains of a cube satellite that will accompany a larger military satellite and assist in defense and gathering sensor information by co-orbiting with the larger military satellite. With the brain of the CubeSat created, our product owner can then attach any payload they need at a future date. Early discussions involve sensor cube satellites that will be responsible for gathering data. This sub-model CubeSat will gather data about the area around the military satellite and sending it to the military satellite for its own use. Another sub-model, the defense satellites, will be equipped with anti-satellite and anti-debris gear and be able to repel actions done against the main satellite or from any environmental dangers such as loose debris. The actual payloads for these future satellites are not in the scope of this project but our brain system will enable any future payloads. The motivation for this project comes from a need to ensure that data gathering satellites operated by the United States Government are not compromised and can continue their mission. The deliverable we intend to produce contains the base components for any sub-model of cube satellites. A key feature of our deliverable will be its universality as we intend for our brains to be used for multiple sub-models. Our deliverable will include the physical structure, the command data handling systems to include comms equipment, telemetry, tracking, and control systems, and power. The brains of the cube satellites will act as a foundation for later iterations of this project as our product owner has specified that this is a 5 year project. Our main goal is to create an operational prototype of the CubeSat that is capable of long distance and short distance communication and handling of data. In addition to our physical deliverable, we will also produce a github repo. This repo will contain the code we have written for data handling and the creation of a data stream to send back to the ground station.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20"/>
          <p:cNvGrpSpPr/>
          <p:nvPr/>
        </p:nvGrpSpPr>
        <p:grpSpPr>
          <a:xfrm>
            <a:off x="409575" y="-3572"/>
            <a:ext cx="3761184" cy="5147072"/>
            <a:chOff x="2928938" y="-4763"/>
            <a:chExt cx="5014912" cy="6862763"/>
          </a:xfrm>
        </p:grpSpPr>
        <p:sp>
          <p:nvSpPr>
            <p:cNvPr id="20" name="Google Shape;20;p20"/>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20"/>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0"/>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3" name="Google Shape;23;p20"/>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20"/>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0"/>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0"/>
          <p:cNvSpPr txBox="1"/>
          <p:nvPr>
            <p:ph type="ctrTitle"/>
          </p:nvPr>
        </p:nvSpPr>
        <p:spPr>
          <a:xfrm>
            <a:off x="2196301" y="1035052"/>
            <a:ext cx="6430967" cy="1962149"/>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500"/>
              <a:buFont typeface="Corbel"/>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 type="subTitle"/>
          </p:nvPr>
        </p:nvSpPr>
        <p:spPr>
          <a:xfrm>
            <a:off x="3386533" y="2997200"/>
            <a:ext cx="5240734" cy="1041401"/>
          </a:xfrm>
          <a:prstGeom prst="rect">
            <a:avLst/>
          </a:prstGeom>
          <a:noFill/>
          <a:ln>
            <a:noFill/>
          </a:ln>
        </p:spPr>
        <p:txBody>
          <a:bodyPr anchorCtr="0" anchor="t" bIns="45700" lIns="91425" spcFirstLastPara="1" rIns="91425" wrap="square" tIns="45700">
            <a:normAutofit/>
          </a:bodyPr>
          <a:lstStyle>
            <a:lvl1pPr lvl="0" algn="r">
              <a:spcBef>
                <a:spcPts val="315"/>
              </a:spcBef>
              <a:spcAft>
                <a:spcPts val="0"/>
              </a:spcAft>
              <a:buSzPts val="2284"/>
              <a:buNone/>
              <a:defRPr sz="1575">
                <a:solidFill>
                  <a:schemeClr val="dk1"/>
                </a:solidFill>
              </a:defRPr>
            </a:lvl1pPr>
            <a:lvl2pPr lvl="1" algn="ctr">
              <a:spcBef>
                <a:spcPts val="450"/>
              </a:spcBef>
              <a:spcAft>
                <a:spcPts val="0"/>
              </a:spcAft>
              <a:buSzPts val="2175"/>
              <a:buNone/>
              <a:defRPr>
                <a:solidFill>
                  <a:srgbClr val="888888"/>
                </a:solidFill>
              </a:defRPr>
            </a:lvl2pPr>
            <a:lvl3pPr lvl="2" algn="ctr">
              <a:spcBef>
                <a:spcPts val="450"/>
              </a:spcBef>
              <a:spcAft>
                <a:spcPts val="0"/>
              </a:spcAft>
              <a:buSzPts val="1958"/>
              <a:buNone/>
              <a:defRPr>
                <a:solidFill>
                  <a:srgbClr val="888888"/>
                </a:solidFill>
              </a:defRPr>
            </a:lvl3pPr>
            <a:lvl4pPr lvl="3" algn="ctr">
              <a:spcBef>
                <a:spcPts val="450"/>
              </a:spcBef>
              <a:spcAft>
                <a:spcPts val="0"/>
              </a:spcAft>
              <a:buSzPts val="1740"/>
              <a:buNone/>
              <a:defRPr>
                <a:solidFill>
                  <a:srgbClr val="888888"/>
                </a:solidFill>
              </a:defRPr>
            </a:lvl4pPr>
            <a:lvl5pPr lvl="4" algn="ctr">
              <a:spcBef>
                <a:spcPts val="450"/>
              </a:spcBef>
              <a:spcAft>
                <a:spcPts val="0"/>
              </a:spcAft>
              <a:buSzPts val="1523"/>
              <a:buNone/>
              <a:defRPr>
                <a:solidFill>
                  <a:srgbClr val="888888"/>
                </a:solidFill>
              </a:defRPr>
            </a:lvl5pPr>
            <a:lvl6pPr lvl="5" algn="ctr">
              <a:spcBef>
                <a:spcPts val="450"/>
              </a:spcBef>
              <a:spcAft>
                <a:spcPts val="0"/>
              </a:spcAft>
              <a:buSzPts val="1523"/>
              <a:buNone/>
              <a:defRPr>
                <a:solidFill>
                  <a:srgbClr val="888888"/>
                </a:solidFill>
              </a:defRPr>
            </a:lvl6pPr>
            <a:lvl7pPr lvl="6" algn="ctr">
              <a:spcBef>
                <a:spcPts val="450"/>
              </a:spcBef>
              <a:spcAft>
                <a:spcPts val="0"/>
              </a:spcAft>
              <a:buSzPts val="1523"/>
              <a:buNone/>
              <a:defRPr>
                <a:solidFill>
                  <a:srgbClr val="888888"/>
                </a:solidFill>
              </a:defRPr>
            </a:lvl7pPr>
            <a:lvl8pPr lvl="7" algn="ctr">
              <a:spcBef>
                <a:spcPts val="450"/>
              </a:spcBef>
              <a:spcAft>
                <a:spcPts val="0"/>
              </a:spcAft>
              <a:buSzPts val="1523"/>
              <a:buNone/>
              <a:defRPr>
                <a:solidFill>
                  <a:srgbClr val="888888"/>
                </a:solidFill>
              </a:defRPr>
            </a:lvl8pPr>
            <a:lvl9pPr lvl="8" algn="ctr">
              <a:spcBef>
                <a:spcPts val="450"/>
              </a:spcBef>
              <a:spcAft>
                <a:spcPts val="450"/>
              </a:spcAft>
              <a:buSzPts val="1523"/>
              <a:buNone/>
              <a:defRPr>
                <a:solidFill>
                  <a:srgbClr val="888888"/>
                </a:solidFill>
              </a:defRPr>
            </a:lvl9pPr>
          </a:lstStyle>
          <a:p/>
        </p:txBody>
      </p:sp>
      <p:sp>
        <p:nvSpPr>
          <p:cNvPr id="28" name="Google Shape;28;p20"/>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1" type="ftr"/>
          </p:nvPr>
        </p:nvSpPr>
        <p:spPr>
          <a:xfrm>
            <a:off x="3999309" y="4412457"/>
            <a:ext cx="32430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29"/>
          <p:cNvSpPr txBox="1"/>
          <p:nvPr>
            <p:ph type="title"/>
          </p:nvPr>
        </p:nvSpPr>
        <p:spPr>
          <a:xfrm>
            <a:off x="1112043" y="1314449"/>
            <a:ext cx="4069619" cy="10287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100"/>
              <a:buFont typeface="Corbel"/>
              <a:buNone/>
              <a:defRPr b="0"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9"/>
          <p:cNvSpPr/>
          <p:nvPr>
            <p:ph idx="2" type="pic"/>
          </p:nvPr>
        </p:nvSpPr>
        <p:spPr>
          <a:xfrm>
            <a:off x="5696011" y="685800"/>
            <a:ext cx="2460731" cy="3429000"/>
          </a:xfrm>
          <a:prstGeom prst="roundRect">
            <a:avLst>
              <a:gd fmla="val 4280" name="adj"/>
            </a:avLst>
          </a:prstGeom>
          <a:noFill/>
          <a:ln cap="flat" cmpd="sng" w="38100">
            <a:solidFill>
              <a:schemeClr val="lt2"/>
            </a:solidFill>
            <a:prstDash val="solid"/>
            <a:round/>
            <a:headEnd len="sm" w="sm" type="none"/>
            <a:tailEnd len="sm" w="sm" type="none"/>
          </a:ln>
        </p:spPr>
      </p:sp>
      <p:sp>
        <p:nvSpPr>
          <p:cNvPr id="82" name="Google Shape;82;p29"/>
          <p:cNvSpPr txBox="1"/>
          <p:nvPr>
            <p:ph idx="1" type="body"/>
          </p:nvPr>
        </p:nvSpPr>
        <p:spPr>
          <a:xfrm>
            <a:off x="1112043" y="2343149"/>
            <a:ext cx="4069619" cy="1371600"/>
          </a:xfrm>
          <a:prstGeom prst="rect">
            <a:avLst/>
          </a:prstGeom>
          <a:noFill/>
          <a:ln>
            <a:noFill/>
          </a:ln>
        </p:spPr>
        <p:txBody>
          <a:bodyPr anchorCtr="0" anchor="ctr" bIns="45700" lIns="91425" spcFirstLastPara="1" rIns="91425" wrap="square" tIns="45700">
            <a:normAutofit/>
          </a:bodyPr>
          <a:lstStyle>
            <a:lvl1pPr indent="-228600" lvl="0" marL="457200" algn="ctr">
              <a:spcBef>
                <a:spcPts val="270"/>
              </a:spcBef>
              <a:spcAft>
                <a:spcPts val="0"/>
              </a:spcAft>
              <a:buSzPts val="1958"/>
              <a:buNone/>
              <a:defRPr sz="1350"/>
            </a:lvl1pPr>
            <a:lvl2pPr indent="-228600" lvl="1" marL="914400" algn="l">
              <a:spcBef>
                <a:spcPts val="450"/>
              </a:spcBef>
              <a:spcAft>
                <a:spcPts val="0"/>
              </a:spcAft>
              <a:buSzPts val="1305"/>
              <a:buNone/>
              <a:defRPr sz="900"/>
            </a:lvl2pPr>
            <a:lvl3pPr indent="-228600" lvl="2" marL="1371600" algn="l">
              <a:spcBef>
                <a:spcPts val="450"/>
              </a:spcBef>
              <a:spcAft>
                <a:spcPts val="0"/>
              </a:spcAft>
              <a:buSzPts val="1088"/>
              <a:buNone/>
              <a:defRPr sz="750"/>
            </a:lvl3pPr>
            <a:lvl4pPr indent="-228600" lvl="3" marL="1828800" algn="l">
              <a:spcBef>
                <a:spcPts val="450"/>
              </a:spcBef>
              <a:spcAft>
                <a:spcPts val="0"/>
              </a:spcAft>
              <a:buSzPts val="979"/>
              <a:buNone/>
              <a:defRPr sz="675"/>
            </a:lvl4pPr>
            <a:lvl5pPr indent="-228600" lvl="4" marL="2286000" algn="l">
              <a:spcBef>
                <a:spcPts val="450"/>
              </a:spcBef>
              <a:spcAft>
                <a:spcPts val="0"/>
              </a:spcAft>
              <a:buSzPts val="979"/>
              <a:buNone/>
              <a:defRPr sz="675"/>
            </a:lvl5pPr>
            <a:lvl6pPr indent="-228600" lvl="5" marL="2743200" algn="l">
              <a:spcBef>
                <a:spcPts val="450"/>
              </a:spcBef>
              <a:spcAft>
                <a:spcPts val="0"/>
              </a:spcAft>
              <a:buSzPts val="979"/>
              <a:buNone/>
              <a:defRPr sz="675"/>
            </a:lvl6pPr>
            <a:lvl7pPr indent="-228600" lvl="6" marL="3200400" algn="l">
              <a:spcBef>
                <a:spcPts val="450"/>
              </a:spcBef>
              <a:spcAft>
                <a:spcPts val="0"/>
              </a:spcAft>
              <a:buSzPts val="979"/>
              <a:buNone/>
              <a:defRPr sz="675"/>
            </a:lvl7pPr>
            <a:lvl8pPr indent="-228600" lvl="7" marL="3657600" algn="l">
              <a:spcBef>
                <a:spcPts val="450"/>
              </a:spcBef>
              <a:spcAft>
                <a:spcPts val="0"/>
              </a:spcAft>
              <a:buSzPts val="979"/>
              <a:buNone/>
              <a:defRPr sz="675"/>
            </a:lvl8pPr>
            <a:lvl9pPr indent="-228600" lvl="8" marL="4114800" algn="l">
              <a:spcBef>
                <a:spcPts val="450"/>
              </a:spcBef>
              <a:spcAft>
                <a:spcPts val="450"/>
              </a:spcAft>
              <a:buSzPts val="979"/>
              <a:buNone/>
              <a:defRPr sz="675"/>
            </a:lvl9pPr>
          </a:lstStyle>
          <a:p/>
        </p:txBody>
      </p:sp>
      <p:sp>
        <p:nvSpPr>
          <p:cNvPr id="83" name="Google Shape;83;p29"/>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9"/>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6" name="Shape 86"/>
        <p:cNvGrpSpPr/>
        <p:nvPr/>
      </p:nvGrpSpPr>
      <p:grpSpPr>
        <a:xfrm>
          <a:off x="0" y="0"/>
          <a:ext cx="0" cy="0"/>
          <a:chOff x="0" y="0"/>
          <a:chExt cx="0" cy="0"/>
        </a:xfrm>
      </p:grpSpPr>
      <p:sp>
        <p:nvSpPr>
          <p:cNvPr id="87" name="Google Shape;87;p30"/>
          <p:cNvSpPr txBox="1"/>
          <p:nvPr>
            <p:ph type="title"/>
          </p:nvPr>
        </p:nvSpPr>
        <p:spPr>
          <a:xfrm>
            <a:off x="1113234" y="3549649"/>
            <a:ext cx="7514033" cy="42505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Font typeface="Corbel"/>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0"/>
          <p:cNvSpPr/>
          <p:nvPr>
            <p:ph idx="2" type="pic"/>
          </p:nvPr>
        </p:nvSpPr>
        <p:spPr>
          <a:xfrm>
            <a:off x="1789509" y="699084"/>
            <a:ext cx="6169458" cy="2373732"/>
          </a:xfrm>
          <a:prstGeom prst="roundRect">
            <a:avLst>
              <a:gd fmla="val 4380" name="adj"/>
            </a:avLst>
          </a:prstGeom>
          <a:noFill/>
          <a:ln cap="flat" cmpd="sng" w="38100">
            <a:solidFill>
              <a:schemeClr val="lt2"/>
            </a:solidFill>
            <a:prstDash val="solid"/>
            <a:round/>
            <a:headEnd len="sm" w="sm" type="none"/>
            <a:tailEnd len="sm" w="sm" type="none"/>
          </a:ln>
        </p:spPr>
      </p:sp>
      <p:sp>
        <p:nvSpPr>
          <p:cNvPr id="89" name="Google Shape;89;p30"/>
          <p:cNvSpPr txBox="1"/>
          <p:nvPr>
            <p:ph idx="1" type="body"/>
          </p:nvPr>
        </p:nvSpPr>
        <p:spPr>
          <a:xfrm>
            <a:off x="1113234" y="3974702"/>
            <a:ext cx="7514033" cy="370284"/>
          </a:xfrm>
          <a:prstGeom prst="rect">
            <a:avLst/>
          </a:prstGeom>
          <a:noFill/>
          <a:ln>
            <a:noFill/>
          </a:ln>
        </p:spPr>
        <p:txBody>
          <a:bodyPr anchorCtr="0" anchor="ctr" bIns="45700" lIns="91425" spcFirstLastPara="1" rIns="91425" wrap="square" tIns="45700">
            <a:normAutofit/>
          </a:bodyPr>
          <a:lstStyle>
            <a:lvl1pPr indent="-228600" lvl="0" marL="457200" algn="ctr">
              <a:spcBef>
                <a:spcPts val="210"/>
              </a:spcBef>
              <a:spcAft>
                <a:spcPts val="0"/>
              </a:spcAft>
              <a:buSzPts val="1523"/>
              <a:buNone/>
              <a:defRPr sz="1050"/>
            </a:lvl1pPr>
            <a:lvl2pPr indent="-228600" lvl="1" marL="914400" algn="l">
              <a:spcBef>
                <a:spcPts val="450"/>
              </a:spcBef>
              <a:spcAft>
                <a:spcPts val="0"/>
              </a:spcAft>
              <a:buSzPts val="1305"/>
              <a:buNone/>
              <a:defRPr sz="900"/>
            </a:lvl2pPr>
            <a:lvl3pPr indent="-228600" lvl="2" marL="1371600" algn="l">
              <a:spcBef>
                <a:spcPts val="450"/>
              </a:spcBef>
              <a:spcAft>
                <a:spcPts val="0"/>
              </a:spcAft>
              <a:buSzPts val="1088"/>
              <a:buNone/>
              <a:defRPr sz="750"/>
            </a:lvl3pPr>
            <a:lvl4pPr indent="-228600" lvl="3" marL="1828800" algn="l">
              <a:spcBef>
                <a:spcPts val="450"/>
              </a:spcBef>
              <a:spcAft>
                <a:spcPts val="0"/>
              </a:spcAft>
              <a:buSzPts val="979"/>
              <a:buNone/>
              <a:defRPr sz="675"/>
            </a:lvl4pPr>
            <a:lvl5pPr indent="-228600" lvl="4" marL="2286000" algn="l">
              <a:spcBef>
                <a:spcPts val="450"/>
              </a:spcBef>
              <a:spcAft>
                <a:spcPts val="0"/>
              </a:spcAft>
              <a:buSzPts val="979"/>
              <a:buNone/>
              <a:defRPr sz="675"/>
            </a:lvl5pPr>
            <a:lvl6pPr indent="-228600" lvl="5" marL="2743200" algn="l">
              <a:spcBef>
                <a:spcPts val="450"/>
              </a:spcBef>
              <a:spcAft>
                <a:spcPts val="0"/>
              </a:spcAft>
              <a:buSzPts val="979"/>
              <a:buNone/>
              <a:defRPr sz="675"/>
            </a:lvl6pPr>
            <a:lvl7pPr indent="-228600" lvl="6" marL="3200400" algn="l">
              <a:spcBef>
                <a:spcPts val="450"/>
              </a:spcBef>
              <a:spcAft>
                <a:spcPts val="0"/>
              </a:spcAft>
              <a:buSzPts val="979"/>
              <a:buNone/>
              <a:defRPr sz="675"/>
            </a:lvl7pPr>
            <a:lvl8pPr indent="-228600" lvl="7" marL="3657600" algn="l">
              <a:spcBef>
                <a:spcPts val="450"/>
              </a:spcBef>
              <a:spcAft>
                <a:spcPts val="0"/>
              </a:spcAft>
              <a:buSzPts val="979"/>
              <a:buNone/>
              <a:defRPr sz="675"/>
            </a:lvl8pPr>
            <a:lvl9pPr indent="-228600" lvl="8" marL="4114800" algn="l">
              <a:spcBef>
                <a:spcPts val="450"/>
              </a:spcBef>
              <a:spcAft>
                <a:spcPts val="450"/>
              </a:spcAft>
              <a:buSzPts val="979"/>
              <a:buNone/>
              <a:defRPr sz="675"/>
            </a:lvl9pPr>
          </a:lstStyle>
          <a:p/>
        </p:txBody>
      </p:sp>
      <p:sp>
        <p:nvSpPr>
          <p:cNvPr id="90" name="Google Shape;90;p30"/>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0"/>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3" name="Shape 93"/>
        <p:cNvGrpSpPr/>
        <p:nvPr/>
      </p:nvGrpSpPr>
      <p:grpSpPr>
        <a:xfrm>
          <a:off x="0" y="0"/>
          <a:ext cx="0" cy="0"/>
          <a:chOff x="0" y="0"/>
          <a:chExt cx="0" cy="0"/>
        </a:xfrm>
      </p:grpSpPr>
      <p:sp>
        <p:nvSpPr>
          <p:cNvPr id="94" name="Google Shape;94;p31"/>
          <p:cNvSpPr txBox="1"/>
          <p:nvPr>
            <p:ph type="title"/>
          </p:nvPr>
        </p:nvSpPr>
        <p:spPr>
          <a:xfrm>
            <a:off x="1113235" y="514350"/>
            <a:ext cx="7514033" cy="2286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Corbel"/>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 type="body"/>
          </p:nvPr>
        </p:nvSpPr>
        <p:spPr>
          <a:xfrm>
            <a:off x="1113234" y="3257550"/>
            <a:ext cx="7514035" cy="1085850"/>
          </a:xfrm>
          <a:prstGeom prst="rect">
            <a:avLst/>
          </a:prstGeom>
          <a:noFill/>
          <a:ln>
            <a:noFill/>
          </a:ln>
        </p:spPr>
        <p:txBody>
          <a:bodyPr anchorCtr="0" anchor="ctr" bIns="45700" lIns="91425" spcFirstLastPara="1" rIns="91425" wrap="square" tIns="45700">
            <a:normAutofit/>
          </a:bodyPr>
          <a:lstStyle>
            <a:lvl1pPr indent="-228600" lvl="0" marL="457200" algn="ctr">
              <a:spcBef>
                <a:spcPts val="300"/>
              </a:spcBef>
              <a:spcAft>
                <a:spcPts val="0"/>
              </a:spcAft>
              <a:buSzPts val="2175"/>
              <a:buNone/>
              <a:defRPr sz="150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96" name="Google Shape;96;p31"/>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1"/>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1"/>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32"/>
          <p:cNvSpPr txBox="1"/>
          <p:nvPr/>
        </p:nvSpPr>
        <p:spPr>
          <a:xfrm>
            <a:off x="1198959" y="64726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6000"/>
              <a:buFont typeface="Corbel"/>
              <a:buNone/>
            </a:pPr>
            <a:r>
              <a:rPr b="0" i="0" lang="en" sz="6000" u="none" cap="none" strike="noStrike">
                <a:solidFill>
                  <a:schemeClr val="dk1"/>
                </a:solidFill>
                <a:latin typeface="Corbel"/>
                <a:ea typeface="Corbel"/>
                <a:cs typeface="Corbel"/>
                <a:sym typeface="Corbel"/>
              </a:rPr>
              <a:t>“</a:t>
            </a:r>
            <a:endParaRPr/>
          </a:p>
        </p:txBody>
      </p:sp>
      <p:sp>
        <p:nvSpPr>
          <p:cNvPr id="101" name="Google Shape;101;p32"/>
          <p:cNvSpPr txBox="1"/>
          <p:nvPr/>
        </p:nvSpPr>
        <p:spPr>
          <a:xfrm>
            <a:off x="8170069" y="2114549"/>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dk1"/>
              </a:buClr>
              <a:buSzPts val="6000"/>
              <a:buFont typeface="Corbel"/>
              <a:buNone/>
            </a:pPr>
            <a:r>
              <a:rPr b="0" i="0" lang="en" sz="6000" u="none" cap="none" strike="noStrike">
                <a:solidFill>
                  <a:schemeClr val="dk1"/>
                </a:solidFill>
                <a:latin typeface="Corbel"/>
                <a:ea typeface="Corbel"/>
                <a:cs typeface="Corbel"/>
                <a:sym typeface="Corbel"/>
              </a:rPr>
              <a:t>”</a:t>
            </a:r>
            <a:endParaRPr/>
          </a:p>
        </p:txBody>
      </p:sp>
      <p:sp>
        <p:nvSpPr>
          <p:cNvPr id="102" name="Google Shape;102;p32"/>
          <p:cNvSpPr txBox="1"/>
          <p:nvPr>
            <p:ph type="title"/>
          </p:nvPr>
        </p:nvSpPr>
        <p:spPr>
          <a:xfrm>
            <a:off x="1656159" y="514351"/>
            <a:ext cx="6742509" cy="20573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Corbel"/>
              <a:buNone/>
              <a:defRPr b="0" sz="24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2"/>
          <p:cNvSpPr txBox="1"/>
          <p:nvPr>
            <p:ph idx="1" type="body"/>
          </p:nvPr>
        </p:nvSpPr>
        <p:spPr>
          <a:xfrm>
            <a:off x="1827609" y="2571749"/>
            <a:ext cx="6399611" cy="285750"/>
          </a:xfrm>
          <a:prstGeom prst="rect">
            <a:avLst/>
          </a:prstGeom>
          <a:noFill/>
          <a:ln>
            <a:noFill/>
          </a:ln>
        </p:spPr>
        <p:txBody>
          <a:bodyPr anchorCtr="0" anchor="ctr" bIns="45700" lIns="91425" spcFirstLastPara="1" rIns="91425" wrap="square" tIns="45700">
            <a:normAutofit/>
          </a:bodyPr>
          <a:lstStyle>
            <a:lvl1pPr indent="-228600" lvl="0" marL="457200" algn="l">
              <a:spcBef>
                <a:spcPts val="270"/>
              </a:spcBef>
              <a:spcAft>
                <a:spcPts val="0"/>
              </a:spcAft>
              <a:buSzPts val="1958"/>
              <a:buFont typeface="Corbel"/>
              <a:buNone/>
              <a:defRPr sz="1350"/>
            </a:lvl1pPr>
            <a:lvl2pPr indent="-228600" lvl="1" marL="914400" algn="l">
              <a:spcBef>
                <a:spcPts val="450"/>
              </a:spcBef>
              <a:spcAft>
                <a:spcPts val="0"/>
              </a:spcAft>
              <a:buSzPts val="2175"/>
              <a:buFont typeface="Corbel"/>
              <a:buNone/>
              <a:defRPr/>
            </a:lvl2pPr>
            <a:lvl3pPr indent="-228600" lvl="2" marL="1371600" algn="l">
              <a:spcBef>
                <a:spcPts val="450"/>
              </a:spcBef>
              <a:spcAft>
                <a:spcPts val="0"/>
              </a:spcAft>
              <a:buSzPts val="1958"/>
              <a:buFont typeface="Corbel"/>
              <a:buNone/>
              <a:defRPr/>
            </a:lvl3pPr>
            <a:lvl4pPr indent="-228600" lvl="3" marL="1828800" algn="l">
              <a:spcBef>
                <a:spcPts val="450"/>
              </a:spcBef>
              <a:spcAft>
                <a:spcPts val="0"/>
              </a:spcAft>
              <a:buSzPts val="1740"/>
              <a:buFont typeface="Corbel"/>
              <a:buNone/>
              <a:defRPr/>
            </a:lvl4pPr>
            <a:lvl5pPr indent="-228600" lvl="4" marL="2286000" algn="l">
              <a:spcBef>
                <a:spcPts val="450"/>
              </a:spcBef>
              <a:spcAft>
                <a:spcPts val="0"/>
              </a:spcAft>
              <a:buSzPts val="1523"/>
              <a:buFont typeface="Corbel"/>
              <a:buNone/>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104" name="Google Shape;104;p32"/>
          <p:cNvSpPr txBox="1"/>
          <p:nvPr>
            <p:ph idx="2" type="body"/>
          </p:nvPr>
        </p:nvSpPr>
        <p:spPr>
          <a:xfrm>
            <a:off x="1113234" y="3257550"/>
            <a:ext cx="7514033" cy="1085850"/>
          </a:xfrm>
          <a:prstGeom prst="rect">
            <a:avLst/>
          </a:prstGeom>
          <a:noFill/>
          <a:ln>
            <a:noFill/>
          </a:ln>
        </p:spPr>
        <p:txBody>
          <a:bodyPr anchorCtr="0" anchor="ctr" bIns="45700" lIns="91425" spcFirstLastPara="1" rIns="91425" wrap="square" tIns="45700">
            <a:normAutofit/>
          </a:bodyPr>
          <a:lstStyle>
            <a:lvl1pPr indent="-228600" lvl="0" marL="457200" algn="ctr">
              <a:spcBef>
                <a:spcPts val="300"/>
              </a:spcBef>
              <a:spcAft>
                <a:spcPts val="0"/>
              </a:spcAft>
              <a:buSzPts val="2175"/>
              <a:buNone/>
              <a:defRPr sz="150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105" name="Google Shape;105;p32"/>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2"/>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2"/>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8" name="Shape 108"/>
        <p:cNvGrpSpPr/>
        <p:nvPr/>
      </p:nvGrpSpPr>
      <p:grpSpPr>
        <a:xfrm>
          <a:off x="0" y="0"/>
          <a:ext cx="0" cy="0"/>
          <a:chOff x="0" y="0"/>
          <a:chExt cx="0" cy="0"/>
        </a:xfrm>
      </p:grpSpPr>
      <p:sp>
        <p:nvSpPr>
          <p:cNvPr id="109" name="Google Shape;109;p33"/>
          <p:cNvSpPr txBox="1"/>
          <p:nvPr>
            <p:ph type="title"/>
          </p:nvPr>
        </p:nvSpPr>
        <p:spPr>
          <a:xfrm>
            <a:off x="1113235" y="2481436"/>
            <a:ext cx="7514032" cy="11016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2400"/>
              <a:buFont typeface="Corbel"/>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3"/>
          <p:cNvSpPr txBox="1"/>
          <p:nvPr>
            <p:ph idx="1" type="body"/>
          </p:nvPr>
        </p:nvSpPr>
        <p:spPr>
          <a:xfrm>
            <a:off x="1113234" y="3583036"/>
            <a:ext cx="7514033" cy="645300"/>
          </a:xfrm>
          <a:prstGeom prst="rect">
            <a:avLst/>
          </a:prstGeom>
          <a:noFill/>
          <a:ln>
            <a:noFill/>
          </a:ln>
        </p:spPr>
        <p:txBody>
          <a:bodyPr anchorCtr="0" anchor="t" bIns="45700" lIns="91425" spcFirstLastPara="1" rIns="91425" wrap="square" tIns="45700">
            <a:normAutofit/>
          </a:bodyPr>
          <a:lstStyle>
            <a:lvl1pPr indent="-228600" lvl="0" marL="457200" algn="r">
              <a:spcBef>
                <a:spcPts val="300"/>
              </a:spcBef>
              <a:spcAft>
                <a:spcPts val="0"/>
              </a:spcAft>
              <a:buSzPts val="2175"/>
              <a:buNone/>
              <a:defRPr sz="150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111" name="Google Shape;111;p33"/>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3"/>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3"/>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4" name="Shape 114"/>
        <p:cNvGrpSpPr/>
        <p:nvPr/>
      </p:nvGrpSpPr>
      <p:grpSpPr>
        <a:xfrm>
          <a:off x="0" y="0"/>
          <a:ext cx="0" cy="0"/>
          <a:chOff x="0" y="0"/>
          <a:chExt cx="0" cy="0"/>
        </a:xfrm>
      </p:grpSpPr>
      <p:sp>
        <p:nvSpPr>
          <p:cNvPr id="115" name="Google Shape;115;p34"/>
          <p:cNvSpPr txBox="1"/>
          <p:nvPr/>
        </p:nvSpPr>
        <p:spPr>
          <a:xfrm>
            <a:off x="1198959" y="64726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6000"/>
              <a:buFont typeface="Corbel"/>
              <a:buNone/>
            </a:pPr>
            <a:r>
              <a:rPr b="0" i="0" lang="en" sz="6000" u="none" cap="none" strike="noStrike">
                <a:solidFill>
                  <a:schemeClr val="dk1"/>
                </a:solidFill>
                <a:latin typeface="Corbel"/>
                <a:ea typeface="Corbel"/>
                <a:cs typeface="Corbel"/>
                <a:sym typeface="Corbel"/>
              </a:rPr>
              <a:t>“</a:t>
            </a:r>
            <a:endParaRPr/>
          </a:p>
        </p:txBody>
      </p:sp>
      <p:sp>
        <p:nvSpPr>
          <p:cNvPr id="116" name="Google Shape;116;p34"/>
          <p:cNvSpPr txBox="1"/>
          <p:nvPr/>
        </p:nvSpPr>
        <p:spPr>
          <a:xfrm>
            <a:off x="8170069" y="2114549"/>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dk1"/>
              </a:buClr>
              <a:buSzPts val="6000"/>
              <a:buFont typeface="Corbel"/>
              <a:buNone/>
            </a:pPr>
            <a:r>
              <a:rPr b="0" i="0" lang="en" sz="6000" u="none" cap="none" strike="noStrike">
                <a:solidFill>
                  <a:schemeClr val="dk1"/>
                </a:solidFill>
                <a:latin typeface="Corbel"/>
                <a:ea typeface="Corbel"/>
                <a:cs typeface="Corbel"/>
                <a:sym typeface="Corbel"/>
              </a:rPr>
              <a:t>”</a:t>
            </a:r>
            <a:endParaRPr/>
          </a:p>
        </p:txBody>
      </p:sp>
      <p:sp>
        <p:nvSpPr>
          <p:cNvPr id="117" name="Google Shape;117;p34"/>
          <p:cNvSpPr txBox="1"/>
          <p:nvPr>
            <p:ph type="title"/>
          </p:nvPr>
        </p:nvSpPr>
        <p:spPr>
          <a:xfrm>
            <a:off x="1656159" y="514351"/>
            <a:ext cx="6742509" cy="20573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Corbel"/>
              <a:buNone/>
              <a:defRPr b="0" sz="24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4"/>
          <p:cNvSpPr txBox="1"/>
          <p:nvPr>
            <p:ph idx="1" type="body"/>
          </p:nvPr>
        </p:nvSpPr>
        <p:spPr>
          <a:xfrm>
            <a:off x="1113235" y="2914650"/>
            <a:ext cx="7514033" cy="666750"/>
          </a:xfrm>
          <a:prstGeom prst="rect">
            <a:avLst/>
          </a:prstGeom>
          <a:noFill/>
          <a:ln>
            <a:noFill/>
          </a:ln>
        </p:spPr>
        <p:txBody>
          <a:bodyPr anchorCtr="0" anchor="b" bIns="45700" lIns="91425" spcFirstLastPara="1" rIns="91425" wrap="square" tIns="45700">
            <a:normAutofit/>
          </a:bodyPr>
          <a:lstStyle>
            <a:lvl1pPr indent="-228600" lvl="0" marL="457200" algn="r">
              <a:spcBef>
                <a:spcPts val="360"/>
              </a:spcBef>
              <a:spcAft>
                <a:spcPts val="0"/>
              </a:spcAft>
              <a:buSzPts val="2610"/>
              <a:buNone/>
              <a:defRPr b="0" sz="1800" cap="none">
                <a:solidFill>
                  <a:schemeClr val="dk1"/>
                </a:solidFill>
              </a:defRPr>
            </a:lvl1pPr>
            <a:lvl2pPr indent="-394335" lvl="1" marL="914400" algn="l">
              <a:spcBef>
                <a:spcPts val="450"/>
              </a:spcBef>
              <a:spcAft>
                <a:spcPts val="0"/>
              </a:spcAft>
              <a:buSzPts val="2610"/>
              <a:buChar char="•"/>
              <a:defRPr/>
            </a:lvl2pPr>
            <a:lvl3pPr indent="-394335" lvl="2" marL="1371600" algn="l">
              <a:spcBef>
                <a:spcPts val="450"/>
              </a:spcBef>
              <a:spcAft>
                <a:spcPts val="0"/>
              </a:spcAft>
              <a:buSzPts val="2610"/>
              <a:buChar char="•"/>
              <a:defRPr/>
            </a:lvl3pPr>
            <a:lvl4pPr indent="-394335" lvl="3" marL="1828800" algn="l">
              <a:spcBef>
                <a:spcPts val="450"/>
              </a:spcBef>
              <a:spcAft>
                <a:spcPts val="0"/>
              </a:spcAft>
              <a:buSzPts val="2610"/>
              <a:buChar char="•"/>
              <a:defRPr/>
            </a:lvl4pPr>
            <a:lvl5pPr indent="-394335" lvl="4" marL="2286000" algn="l">
              <a:spcBef>
                <a:spcPts val="450"/>
              </a:spcBef>
              <a:spcAft>
                <a:spcPts val="0"/>
              </a:spcAft>
              <a:buSzPts val="2610"/>
              <a:buChar char="•"/>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119" name="Google Shape;119;p34"/>
          <p:cNvSpPr txBox="1"/>
          <p:nvPr>
            <p:ph idx="2" type="body"/>
          </p:nvPr>
        </p:nvSpPr>
        <p:spPr>
          <a:xfrm>
            <a:off x="1113234" y="3581400"/>
            <a:ext cx="7514033" cy="762000"/>
          </a:xfrm>
          <a:prstGeom prst="rect">
            <a:avLst/>
          </a:prstGeom>
          <a:noFill/>
          <a:ln>
            <a:noFill/>
          </a:ln>
        </p:spPr>
        <p:txBody>
          <a:bodyPr anchorCtr="0" anchor="t" bIns="45700" lIns="91425" spcFirstLastPara="1" rIns="91425" wrap="square" tIns="45700">
            <a:normAutofit/>
          </a:bodyPr>
          <a:lstStyle>
            <a:lvl1pPr indent="-228600" lvl="0" marL="457200" algn="r">
              <a:spcBef>
                <a:spcPts val="270"/>
              </a:spcBef>
              <a:spcAft>
                <a:spcPts val="0"/>
              </a:spcAft>
              <a:buSzPts val="1958"/>
              <a:buNone/>
              <a:defRPr sz="135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120" name="Google Shape;120;p34"/>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4"/>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4"/>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3" name="Shape 123"/>
        <p:cNvGrpSpPr/>
        <p:nvPr/>
      </p:nvGrpSpPr>
      <p:grpSpPr>
        <a:xfrm>
          <a:off x="0" y="0"/>
          <a:ext cx="0" cy="0"/>
          <a:chOff x="0" y="0"/>
          <a:chExt cx="0" cy="0"/>
        </a:xfrm>
      </p:grpSpPr>
      <p:sp>
        <p:nvSpPr>
          <p:cNvPr id="124" name="Google Shape;124;p35"/>
          <p:cNvSpPr txBox="1"/>
          <p:nvPr>
            <p:ph type="title"/>
          </p:nvPr>
        </p:nvSpPr>
        <p:spPr>
          <a:xfrm>
            <a:off x="1113235" y="514350"/>
            <a:ext cx="7514034" cy="204549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5"/>
          <p:cNvSpPr txBox="1"/>
          <p:nvPr>
            <p:ph idx="1" type="body"/>
          </p:nvPr>
        </p:nvSpPr>
        <p:spPr>
          <a:xfrm>
            <a:off x="1113234" y="2628900"/>
            <a:ext cx="7514035" cy="628650"/>
          </a:xfrm>
          <a:prstGeom prst="rect">
            <a:avLst/>
          </a:prstGeom>
          <a:noFill/>
          <a:ln>
            <a:noFill/>
          </a:ln>
        </p:spPr>
        <p:txBody>
          <a:bodyPr anchorCtr="0" anchor="b" bIns="45700" lIns="91425" spcFirstLastPara="1" rIns="91425" wrap="square" tIns="45700">
            <a:normAutofit/>
          </a:bodyPr>
          <a:lstStyle>
            <a:lvl1pPr indent="-228600" lvl="0" marL="457200" algn="l">
              <a:spcBef>
                <a:spcPts val="420"/>
              </a:spcBef>
              <a:spcAft>
                <a:spcPts val="0"/>
              </a:spcAft>
              <a:buSzPts val="3045"/>
              <a:buNone/>
              <a:defRPr b="0" sz="2100" cap="none">
                <a:solidFill>
                  <a:schemeClr val="dk1"/>
                </a:solidFill>
              </a:defRPr>
            </a:lvl1pPr>
            <a:lvl2pPr indent="-394335" lvl="1" marL="914400" algn="l">
              <a:spcBef>
                <a:spcPts val="450"/>
              </a:spcBef>
              <a:spcAft>
                <a:spcPts val="0"/>
              </a:spcAft>
              <a:buSzPts val="2610"/>
              <a:buChar char="•"/>
              <a:defRPr/>
            </a:lvl2pPr>
            <a:lvl3pPr indent="-394335" lvl="2" marL="1371600" algn="l">
              <a:spcBef>
                <a:spcPts val="450"/>
              </a:spcBef>
              <a:spcAft>
                <a:spcPts val="0"/>
              </a:spcAft>
              <a:buSzPts val="2610"/>
              <a:buChar char="•"/>
              <a:defRPr/>
            </a:lvl3pPr>
            <a:lvl4pPr indent="-394335" lvl="3" marL="1828800" algn="l">
              <a:spcBef>
                <a:spcPts val="450"/>
              </a:spcBef>
              <a:spcAft>
                <a:spcPts val="0"/>
              </a:spcAft>
              <a:buSzPts val="2610"/>
              <a:buChar char="•"/>
              <a:defRPr/>
            </a:lvl4pPr>
            <a:lvl5pPr indent="-394335" lvl="4" marL="2286000" algn="l">
              <a:spcBef>
                <a:spcPts val="450"/>
              </a:spcBef>
              <a:spcAft>
                <a:spcPts val="0"/>
              </a:spcAft>
              <a:buSzPts val="2610"/>
              <a:buChar char="•"/>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126" name="Google Shape;126;p35"/>
          <p:cNvSpPr txBox="1"/>
          <p:nvPr>
            <p:ph idx="2" type="body"/>
          </p:nvPr>
        </p:nvSpPr>
        <p:spPr>
          <a:xfrm>
            <a:off x="1113234" y="3257550"/>
            <a:ext cx="7514035" cy="1085850"/>
          </a:xfrm>
          <a:prstGeom prst="rect">
            <a:avLst/>
          </a:prstGeom>
          <a:noFill/>
          <a:ln>
            <a:noFill/>
          </a:ln>
        </p:spPr>
        <p:txBody>
          <a:bodyPr anchorCtr="0" anchor="t" bIns="45700" lIns="91425" spcFirstLastPara="1" rIns="91425" wrap="square" tIns="45700">
            <a:normAutofit/>
          </a:bodyPr>
          <a:lstStyle>
            <a:lvl1pPr indent="-228600" lvl="0" marL="457200" algn="l">
              <a:spcBef>
                <a:spcPts val="270"/>
              </a:spcBef>
              <a:spcAft>
                <a:spcPts val="0"/>
              </a:spcAft>
              <a:buSzPts val="1958"/>
              <a:buNone/>
              <a:defRPr sz="135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127" name="Google Shape;127;p35"/>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5"/>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5"/>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36"/>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6"/>
          <p:cNvSpPr txBox="1"/>
          <p:nvPr>
            <p:ph idx="1" type="body"/>
          </p:nvPr>
        </p:nvSpPr>
        <p:spPr>
          <a:xfrm rot="5400000">
            <a:off x="3698675" y="-585192"/>
            <a:ext cx="2343151" cy="7514035"/>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450"/>
              </a:spcBef>
              <a:spcAft>
                <a:spcPts val="0"/>
              </a:spcAft>
              <a:buSzPts val="2610"/>
              <a:buChar char="•"/>
              <a:defRPr/>
            </a:lvl2pPr>
            <a:lvl3pPr indent="-394335" lvl="2" marL="1371600" algn="l">
              <a:spcBef>
                <a:spcPts val="450"/>
              </a:spcBef>
              <a:spcAft>
                <a:spcPts val="0"/>
              </a:spcAft>
              <a:buSzPts val="2610"/>
              <a:buChar char="•"/>
              <a:defRPr/>
            </a:lvl3pPr>
            <a:lvl4pPr indent="-394335" lvl="3" marL="1828800" algn="l">
              <a:spcBef>
                <a:spcPts val="450"/>
              </a:spcBef>
              <a:spcAft>
                <a:spcPts val="0"/>
              </a:spcAft>
              <a:buSzPts val="2610"/>
              <a:buChar char="•"/>
              <a:defRPr/>
            </a:lvl4pPr>
            <a:lvl5pPr indent="-394335" lvl="4" marL="2286000" algn="l">
              <a:spcBef>
                <a:spcPts val="450"/>
              </a:spcBef>
              <a:spcAft>
                <a:spcPts val="0"/>
              </a:spcAft>
              <a:buSzPts val="2610"/>
              <a:buChar char="•"/>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133" name="Google Shape;133;p36"/>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6"/>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6"/>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37"/>
          <p:cNvSpPr txBox="1"/>
          <p:nvPr>
            <p:ph type="title"/>
          </p:nvPr>
        </p:nvSpPr>
        <p:spPr>
          <a:xfrm rot="5400000">
            <a:off x="6048855" y="1764987"/>
            <a:ext cx="3829050" cy="132777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7"/>
          <p:cNvSpPr txBox="1"/>
          <p:nvPr>
            <p:ph idx="1" type="body"/>
          </p:nvPr>
        </p:nvSpPr>
        <p:spPr>
          <a:xfrm rot="5400000">
            <a:off x="2206112" y="-578529"/>
            <a:ext cx="3829050" cy="6014807"/>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450"/>
              </a:spcBef>
              <a:spcAft>
                <a:spcPts val="0"/>
              </a:spcAft>
              <a:buSzPts val="2610"/>
              <a:buChar char="•"/>
              <a:defRPr/>
            </a:lvl2pPr>
            <a:lvl3pPr indent="-394335" lvl="2" marL="1371600" algn="l">
              <a:spcBef>
                <a:spcPts val="450"/>
              </a:spcBef>
              <a:spcAft>
                <a:spcPts val="0"/>
              </a:spcAft>
              <a:buSzPts val="2610"/>
              <a:buChar char="•"/>
              <a:defRPr/>
            </a:lvl3pPr>
            <a:lvl4pPr indent="-394335" lvl="3" marL="1828800" algn="l">
              <a:spcBef>
                <a:spcPts val="450"/>
              </a:spcBef>
              <a:spcAft>
                <a:spcPts val="0"/>
              </a:spcAft>
              <a:buSzPts val="2610"/>
              <a:buChar char="•"/>
              <a:defRPr/>
            </a:lvl4pPr>
            <a:lvl5pPr indent="-394335" lvl="4" marL="2286000" algn="l">
              <a:spcBef>
                <a:spcPts val="450"/>
              </a:spcBef>
              <a:spcAft>
                <a:spcPts val="0"/>
              </a:spcAft>
              <a:buSzPts val="2610"/>
              <a:buChar char="•"/>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139" name="Google Shape;139;p37"/>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7"/>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7"/>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ctr">
              <a:spcBef>
                <a:spcPts val="0"/>
              </a:spcBef>
              <a:spcAft>
                <a:spcPts val="0"/>
              </a:spcAft>
              <a:buClr>
                <a:schemeClr val="dk1"/>
              </a:buClr>
              <a:buSzPts val="2800"/>
              <a:buFont typeface="Corbel"/>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p:txBody>
      </p:sp>
      <p:sp>
        <p:nvSpPr>
          <p:cNvPr id="33" name="Google Shape;3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1pPr>
            <a:lvl2pPr indent="0" lvl="1"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2pPr>
            <a:lvl3pPr indent="0" lvl="2"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3pPr>
            <a:lvl4pPr indent="0" lvl="3"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4pPr>
            <a:lvl5pPr indent="0" lvl="4"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5pPr>
            <a:lvl6pPr indent="0" lvl="5"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6pPr>
            <a:lvl7pPr indent="0" lvl="6"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7pPr>
            <a:lvl8pPr indent="0" lvl="7"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8pPr>
            <a:lvl9pPr indent="0" lvl="8" marL="0" marR="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22"/>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 type="body"/>
          </p:nvPr>
        </p:nvSpPr>
        <p:spPr>
          <a:xfrm>
            <a:off x="1113233" y="2000250"/>
            <a:ext cx="7514035" cy="234315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450"/>
              </a:spcBef>
              <a:spcAft>
                <a:spcPts val="0"/>
              </a:spcAft>
              <a:buSzPts val="2610"/>
              <a:buChar char="•"/>
              <a:defRPr/>
            </a:lvl2pPr>
            <a:lvl3pPr indent="-394335" lvl="2" marL="1371600" algn="l">
              <a:spcBef>
                <a:spcPts val="450"/>
              </a:spcBef>
              <a:spcAft>
                <a:spcPts val="0"/>
              </a:spcAft>
              <a:buSzPts val="2610"/>
              <a:buChar char="•"/>
              <a:defRPr/>
            </a:lvl3pPr>
            <a:lvl4pPr indent="-394335" lvl="3" marL="1828800" algn="l">
              <a:spcBef>
                <a:spcPts val="450"/>
              </a:spcBef>
              <a:spcAft>
                <a:spcPts val="0"/>
              </a:spcAft>
              <a:buSzPts val="2610"/>
              <a:buChar char="•"/>
              <a:defRPr/>
            </a:lvl4pPr>
            <a:lvl5pPr indent="-394335" lvl="4" marL="2286000" algn="l">
              <a:spcBef>
                <a:spcPts val="450"/>
              </a:spcBef>
              <a:spcAft>
                <a:spcPts val="0"/>
              </a:spcAft>
              <a:buSzPts val="2610"/>
              <a:buChar char="•"/>
              <a:defRPr/>
            </a:lvl5pPr>
            <a:lvl6pPr indent="-394335" lvl="5" marL="2743200" algn="l">
              <a:spcBef>
                <a:spcPts val="450"/>
              </a:spcBef>
              <a:spcAft>
                <a:spcPts val="0"/>
              </a:spcAft>
              <a:buSzPts val="2610"/>
              <a:buChar char="•"/>
              <a:defRPr/>
            </a:lvl6pPr>
            <a:lvl7pPr indent="-394335" lvl="6" marL="3200400" algn="l">
              <a:spcBef>
                <a:spcPts val="450"/>
              </a:spcBef>
              <a:spcAft>
                <a:spcPts val="0"/>
              </a:spcAft>
              <a:buSzPts val="2610"/>
              <a:buChar char="•"/>
              <a:defRPr/>
            </a:lvl7pPr>
            <a:lvl8pPr indent="-394334" lvl="7" marL="3657600" algn="l">
              <a:spcBef>
                <a:spcPts val="450"/>
              </a:spcBef>
              <a:spcAft>
                <a:spcPts val="0"/>
              </a:spcAft>
              <a:buSzPts val="2610"/>
              <a:buChar char="•"/>
              <a:defRPr/>
            </a:lvl8pPr>
            <a:lvl9pPr indent="-394334" lvl="8" marL="4114800" algn="l">
              <a:spcBef>
                <a:spcPts val="450"/>
              </a:spcBef>
              <a:spcAft>
                <a:spcPts val="450"/>
              </a:spcAft>
              <a:buSzPts val="2610"/>
              <a:buChar char="•"/>
              <a:defRPr/>
            </a:lvl9pPr>
          </a:lstStyle>
          <a:p/>
        </p:txBody>
      </p:sp>
      <p:sp>
        <p:nvSpPr>
          <p:cNvPr id="38" name="Google Shape;38;p22"/>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8213893" y="4400349"/>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23"/>
          <p:cNvSpPr txBox="1"/>
          <p:nvPr>
            <p:ph type="title"/>
          </p:nvPr>
        </p:nvSpPr>
        <p:spPr>
          <a:xfrm>
            <a:off x="1929210" y="2000249"/>
            <a:ext cx="6698060" cy="1582787"/>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000"/>
              <a:buFont typeface="Corbel"/>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 type="body"/>
          </p:nvPr>
        </p:nvSpPr>
        <p:spPr>
          <a:xfrm>
            <a:off x="1929209" y="3583036"/>
            <a:ext cx="6698061" cy="645300"/>
          </a:xfrm>
          <a:prstGeom prst="rect">
            <a:avLst/>
          </a:prstGeom>
          <a:noFill/>
          <a:ln>
            <a:noFill/>
          </a:ln>
        </p:spPr>
        <p:txBody>
          <a:bodyPr anchorCtr="0" anchor="t" bIns="45700" lIns="91425" spcFirstLastPara="1" rIns="91425" wrap="square" tIns="45700">
            <a:normAutofit/>
          </a:bodyPr>
          <a:lstStyle>
            <a:lvl1pPr indent="-228600" lvl="0" marL="457200" algn="r">
              <a:spcBef>
                <a:spcPts val="300"/>
              </a:spcBef>
              <a:spcAft>
                <a:spcPts val="0"/>
              </a:spcAft>
              <a:buSzPts val="2175"/>
              <a:buNone/>
              <a:defRPr sz="1500">
                <a:solidFill>
                  <a:schemeClr val="dk1"/>
                </a:solidFill>
              </a:defRPr>
            </a:lvl1pPr>
            <a:lvl2pPr indent="-228600" lvl="1" marL="914400" algn="l">
              <a:spcBef>
                <a:spcPts val="450"/>
              </a:spcBef>
              <a:spcAft>
                <a:spcPts val="0"/>
              </a:spcAft>
              <a:buSzPts val="1958"/>
              <a:buNone/>
              <a:defRPr sz="1350">
                <a:solidFill>
                  <a:srgbClr val="888888"/>
                </a:solidFill>
              </a:defRPr>
            </a:lvl2pPr>
            <a:lvl3pPr indent="-228600" lvl="2" marL="1371600" algn="l">
              <a:spcBef>
                <a:spcPts val="450"/>
              </a:spcBef>
              <a:spcAft>
                <a:spcPts val="0"/>
              </a:spcAft>
              <a:buSzPts val="1740"/>
              <a:buNone/>
              <a:defRPr sz="1200">
                <a:solidFill>
                  <a:srgbClr val="888888"/>
                </a:solidFill>
              </a:defRPr>
            </a:lvl3pPr>
            <a:lvl4pPr indent="-228600" lvl="3" marL="1828800" algn="l">
              <a:spcBef>
                <a:spcPts val="450"/>
              </a:spcBef>
              <a:spcAft>
                <a:spcPts val="0"/>
              </a:spcAft>
              <a:buSzPts val="1523"/>
              <a:buNone/>
              <a:defRPr sz="1050">
                <a:solidFill>
                  <a:srgbClr val="888888"/>
                </a:solidFill>
              </a:defRPr>
            </a:lvl4pPr>
            <a:lvl5pPr indent="-228600" lvl="4" marL="2286000" algn="l">
              <a:spcBef>
                <a:spcPts val="450"/>
              </a:spcBef>
              <a:spcAft>
                <a:spcPts val="0"/>
              </a:spcAft>
              <a:buSzPts val="1523"/>
              <a:buNone/>
              <a:defRPr sz="1050">
                <a:solidFill>
                  <a:srgbClr val="888888"/>
                </a:solidFill>
              </a:defRPr>
            </a:lvl5pPr>
            <a:lvl6pPr indent="-228600" lvl="5" marL="2743200" algn="l">
              <a:spcBef>
                <a:spcPts val="450"/>
              </a:spcBef>
              <a:spcAft>
                <a:spcPts val="0"/>
              </a:spcAft>
              <a:buSzPts val="1523"/>
              <a:buNone/>
              <a:defRPr sz="1050">
                <a:solidFill>
                  <a:srgbClr val="888888"/>
                </a:solidFill>
              </a:defRPr>
            </a:lvl6pPr>
            <a:lvl7pPr indent="-228600" lvl="6" marL="3200400" algn="l">
              <a:spcBef>
                <a:spcPts val="450"/>
              </a:spcBef>
              <a:spcAft>
                <a:spcPts val="0"/>
              </a:spcAft>
              <a:buSzPts val="1523"/>
              <a:buNone/>
              <a:defRPr sz="1050">
                <a:solidFill>
                  <a:srgbClr val="888888"/>
                </a:solidFill>
              </a:defRPr>
            </a:lvl7pPr>
            <a:lvl8pPr indent="-228600" lvl="7" marL="3657600" algn="l">
              <a:spcBef>
                <a:spcPts val="450"/>
              </a:spcBef>
              <a:spcAft>
                <a:spcPts val="0"/>
              </a:spcAft>
              <a:buSzPts val="1523"/>
              <a:buNone/>
              <a:defRPr sz="1050">
                <a:solidFill>
                  <a:srgbClr val="888888"/>
                </a:solidFill>
              </a:defRPr>
            </a:lvl8pPr>
            <a:lvl9pPr indent="-228600" lvl="8" marL="4114800" algn="l">
              <a:spcBef>
                <a:spcPts val="450"/>
              </a:spcBef>
              <a:spcAft>
                <a:spcPts val="450"/>
              </a:spcAft>
              <a:buSzPts val="1523"/>
              <a:buNone/>
              <a:defRPr sz="1050">
                <a:solidFill>
                  <a:srgbClr val="888888"/>
                </a:solidFill>
              </a:defRPr>
            </a:lvl9pPr>
          </a:lstStyle>
          <a:p/>
        </p:txBody>
      </p:sp>
      <p:sp>
        <p:nvSpPr>
          <p:cNvPr id="44" name="Google Shape;44;p23"/>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3"/>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4"/>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 type="body"/>
          </p:nvPr>
        </p:nvSpPr>
        <p:spPr>
          <a:xfrm>
            <a:off x="1113235" y="2000250"/>
            <a:ext cx="3671291" cy="2343151"/>
          </a:xfrm>
          <a:prstGeom prst="rect">
            <a:avLst/>
          </a:prstGeom>
          <a:noFill/>
          <a:ln>
            <a:noFill/>
          </a:ln>
        </p:spPr>
        <p:txBody>
          <a:bodyPr anchorCtr="0" anchor="ctr" bIns="45700" lIns="91425" spcFirstLastPara="1" rIns="91425" wrap="square" tIns="45700">
            <a:normAutofit/>
          </a:bodyPr>
          <a:lstStyle>
            <a:lvl1pPr indent="-352901" lvl="0" marL="457200" algn="l">
              <a:spcBef>
                <a:spcPts val="270"/>
              </a:spcBef>
              <a:spcAft>
                <a:spcPts val="0"/>
              </a:spcAft>
              <a:buSzPts val="1958"/>
              <a:buChar char="•"/>
              <a:defRPr sz="1350"/>
            </a:lvl1pPr>
            <a:lvl2pPr indent="-339090" lvl="1" marL="914400" algn="l">
              <a:spcBef>
                <a:spcPts val="450"/>
              </a:spcBef>
              <a:spcAft>
                <a:spcPts val="0"/>
              </a:spcAft>
              <a:buSzPts val="1740"/>
              <a:buChar char="•"/>
              <a:defRPr sz="1200"/>
            </a:lvl2pPr>
            <a:lvl3pPr indent="-325278" lvl="2" marL="1371600" algn="l">
              <a:spcBef>
                <a:spcPts val="450"/>
              </a:spcBef>
              <a:spcAft>
                <a:spcPts val="0"/>
              </a:spcAft>
              <a:buSzPts val="1523"/>
              <a:buChar char="•"/>
              <a:defRPr sz="1050"/>
            </a:lvl3pPr>
            <a:lvl4pPr indent="-311467" lvl="3" marL="1828800" algn="l">
              <a:spcBef>
                <a:spcPts val="450"/>
              </a:spcBef>
              <a:spcAft>
                <a:spcPts val="0"/>
              </a:spcAft>
              <a:buSzPts val="1305"/>
              <a:buChar char="•"/>
              <a:defRPr sz="900"/>
            </a:lvl4pPr>
            <a:lvl5pPr indent="-311467" lvl="4" marL="2286000" algn="l">
              <a:spcBef>
                <a:spcPts val="450"/>
              </a:spcBef>
              <a:spcAft>
                <a:spcPts val="0"/>
              </a:spcAft>
              <a:buSzPts val="1305"/>
              <a:buChar char="•"/>
              <a:defRPr sz="900"/>
            </a:lvl5pPr>
            <a:lvl6pPr indent="-311467" lvl="5" marL="2743200" algn="l">
              <a:spcBef>
                <a:spcPts val="450"/>
              </a:spcBef>
              <a:spcAft>
                <a:spcPts val="0"/>
              </a:spcAft>
              <a:buSzPts val="1305"/>
              <a:buChar char="•"/>
              <a:defRPr sz="900"/>
            </a:lvl6pPr>
            <a:lvl7pPr indent="-311467" lvl="6" marL="3200400" algn="l">
              <a:spcBef>
                <a:spcPts val="450"/>
              </a:spcBef>
              <a:spcAft>
                <a:spcPts val="0"/>
              </a:spcAft>
              <a:buSzPts val="1305"/>
              <a:buChar char="•"/>
              <a:defRPr sz="900"/>
            </a:lvl7pPr>
            <a:lvl8pPr indent="-311467" lvl="7" marL="3657600" algn="l">
              <a:spcBef>
                <a:spcPts val="450"/>
              </a:spcBef>
              <a:spcAft>
                <a:spcPts val="0"/>
              </a:spcAft>
              <a:buSzPts val="1305"/>
              <a:buChar char="•"/>
              <a:defRPr sz="900"/>
            </a:lvl8pPr>
            <a:lvl9pPr indent="-311467" lvl="8" marL="4114800" algn="l">
              <a:spcBef>
                <a:spcPts val="450"/>
              </a:spcBef>
              <a:spcAft>
                <a:spcPts val="450"/>
              </a:spcAft>
              <a:buSzPts val="1305"/>
              <a:buChar char="•"/>
              <a:defRPr sz="900"/>
            </a:lvl9pPr>
          </a:lstStyle>
          <a:p/>
        </p:txBody>
      </p:sp>
      <p:sp>
        <p:nvSpPr>
          <p:cNvPr id="50" name="Google Shape;50;p24"/>
          <p:cNvSpPr txBox="1"/>
          <p:nvPr>
            <p:ph idx="2" type="body"/>
          </p:nvPr>
        </p:nvSpPr>
        <p:spPr>
          <a:xfrm>
            <a:off x="4955975" y="2000250"/>
            <a:ext cx="3671292" cy="2343150"/>
          </a:xfrm>
          <a:prstGeom prst="rect">
            <a:avLst/>
          </a:prstGeom>
          <a:noFill/>
          <a:ln>
            <a:noFill/>
          </a:ln>
        </p:spPr>
        <p:txBody>
          <a:bodyPr anchorCtr="0" anchor="ctr" bIns="45700" lIns="91425" spcFirstLastPara="1" rIns="91425" wrap="square" tIns="45700">
            <a:normAutofit/>
          </a:bodyPr>
          <a:lstStyle>
            <a:lvl1pPr indent="-352901" lvl="0" marL="457200" algn="l">
              <a:spcBef>
                <a:spcPts val="270"/>
              </a:spcBef>
              <a:spcAft>
                <a:spcPts val="0"/>
              </a:spcAft>
              <a:buSzPts val="1958"/>
              <a:buChar char="•"/>
              <a:defRPr sz="1350"/>
            </a:lvl1pPr>
            <a:lvl2pPr indent="-339090" lvl="1" marL="914400" algn="l">
              <a:spcBef>
                <a:spcPts val="450"/>
              </a:spcBef>
              <a:spcAft>
                <a:spcPts val="0"/>
              </a:spcAft>
              <a:buSzPts val="1740"/>
              <a:buChar char="•"/>
              <a:defRPr sz="1200"/>
            </a:lvl2pPr>
            <a:lvl3pPr indent="-325278" lvl="2" marL="1371600" algn="l">
              <a:spcBef>
                <a:spcPts val="450"/>
              </a:spcBef>
              <a:spcAft>
                <a:spcPts val="0"/>
              </a:spcAft>
              <a:buSzPts val="1523"/>
              <a:buChar char="•"/>
              <a:defRPr sz="1050"/>
            </a:lvl3pPr>
            <a:lvl4pPr indent="-311467" lvl="3" marL="1828800" algn="l">
              <a:spcBef>
                <a:spcPts val="450"/>
              </a:spcBef>
              <a:spcAft>
                <a:spcPts val="0"/>
              </a:spcAft>
              <a:buSzPts val="1305"/>
              <a:buChar char="•"/>
              <a:defRPr sz="900"/>
            </a:lvl4pPr>
            <a:lvl5pPr indent="-311467" lvl="4" marL="2286000" algn="l">
              <a:spcBef>
                <a:spcPts val="450"/>
              </a:spcBef>
              <a:spcAft>
                <a:spcPts val="0"/>
              </a:spcAft>
              <a:buSzPts val="1305"/>
              <a:buChar char="•"/>
              <a:defRPr sz="900"/>
            </a:lvl5pPr>
            <a:lvl6pPr indent="-311467" lvl="5" marL="2743200" algn="l">
              <a:spcBef>
                <a:spcPts val="450"/>
              </a:spcBef>
              <a:spcAft>
                <a:spcPts val="0"/>
              </a:spcAft>
              <a:buSzPts val="1305"/>
              <a:buChar char="•"/>
              <a:defRPr sz="900"/>
            </a:lvl6pPr>
            <a:lvl7pPr indent="-311467" lvl="6" marL="3200400" algn="l">
              <a:spcBef>
                <a:spcPts val="450"/>
              </a:spcBef>
              <a:spcAft>
                <a:spcPts val="0"/>
              </a:spcAft>
              <a:buSzPts val="1305"/>
              <a:buChar char="•"/>
              <a:defRPr sz="900"/>
            </a:lvl7pPr>
            <a:lvl8pPr indent="-311467" lvl="7" marL="3657600" algn="l">
              <a:spcBef>
                <a:spcPts val="450"/>
              </a:spcBef>
              <a:spcAft>
                <a:spcPts val="0"/>
              </a:spcAft>
              <a:buSzPts val="1305"/>
              <a:buChar char="•"/>
              <a:defRPr sz="900"/>
            </a:lvl8pPr>
            <a:lvl9pPr indent="-311467" lvl="8" marL="4114800" algn="l">
              <a:spcBef>
                <a:spcPts val="450"/>
              </a:spcBef>
              <a:spcAft>
                <a:spcPts val="450"/>
              </a:spcAft>
              <a:buSzPts val="1305"/>
              <a:buChar char="•"/>
              <a:defRPr sz="900"/>
            </a:lvl9pPr>
          </a:lstStyle>
          <a:p/>
        </p:txBody>
      </p:sp>
      <p:sp>
        <p:nvSpPr>
          <p:cNvPr id="51" name="Google Shape;51;p24"/>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5"/>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 type="body"/>
          </p:nvPr>
        </p:nvSpPr>
        <p:spPr>
          <a:xfrm>
            <a:off x="1329134" y="1993900"/>
            <a:ext cx="3455391" cy="432197"/>
          </a:xfrm>
          <a:prstGeom prst="rect">
            <a:avLst/>
          </a:prstGeom>
          <a:noFill/>
          <a:ln>
            <a:noFill/>
          </a:ln>
        </p:spPr>
        <p:txBody>
          <a:bodyPr anchorCtr="0" anchor="b" bIns="45700" lIns="91425" spcFirstLastPara="1" rIns="91425" wrap="square" tIns="45700">
            <a:noAutofit/>
          </a:bodyPr>
          <a:lstStyle>
            <a:lvl1pPr indent="-228600" lvl="0" marL="457200" algn="l">
              <a:spcBef>
                <a:spcPts val="420"/>
              </a:spcBef>
              <a:spcAft>
                <a:spcPts val="0"/>
              </a:spcAft>
              <a:buSzPts val="3045"/>
              <a:buNone/>
              <a:defRPr b="0" sz="2100">
                <a:solidFill>
                  <a:srgbClr val="1186C3"/>
                </a:solidFill>
              </a:defRPr>
            </a:lvl1pPr>
            <a:lvl2pPr indent="-228600" lvl="1" marL="914400" algn="l">
              <a:spcBef>
                <a:spcPts val="450"/>
              </a:spcBef>
              <a:spcAft>
                <a:spcPts val="0"/>
              </a:spcAft>
              <a:buSzPts val="2175"/>
              <a:buNone/>
              <a:defRPr b="1" sz="1500"/>
            </a:lvl2pPr>
            <a:lvl3pPr indent="-228600" lvl="2" marL="1371600" algn="l">
              <a:spcBef>
                <a:spcPts val="450"/>
              </a:spcBef>
              <a:spcAft>
                <a:spcPts val="0"/>
              </a:spcAft>
              <a:buSzPts val="1958"/>
              <a:buNone/>
              <a:defRPr b="1" sz="1350"/>
            </a:lvl3pPr>
            <a:lvl4pPr indent="-228600" lvl="3" marL="1828800" algn="l">
              <a:spcBef>
                <a:spcPts val="450"/>
              </a:spcBef>
              <a:spcAft>
                <a:spcPts val="0"/>
              </a:spcAft>
              <a:buSzPts val="1740"/>
              <a:buNone/>
              <a:defRPr b="1" sz="1200"/>
            </a:lvl4pPr>
            <a:lvl5pPr indent="-228600" lvl="4" marL="2286000" algn="l">
              <a:spcBef>
                <a:spcPts val="450"/>
              </a:spcBef>
              <a:spcAft>
                <a:spcPts val="0"/>
              </a:spcAft>
              <a:buSzPts val="1740"/>
              <a:buNone/>
              <a:defRPr b="1" sz="1200"/>
            </a:lvl5pPr>
            <a:lvl6pPr indent="-228600" lvl="5" marL="2743200" algn="l">
              <a:spcBef>
                <a:spcPts val="450"/>
              </a:spcBef>
              <a:spcAft>
                <a:spcPts val="0"/>
              </a:spcAft>
              <a:buSzPts val="1740"/>
              <a:buNone/>
              <a:defRPr b="1" sz="1200"/>
            </a:lvl6pPr>
            <a:lvl7pPr indent="-228600" lvl="6" marL="3200400" algn="l">
              <a:spcBef>
                <a:spcPts val="450"/>
              </a:spcBef>
              <a:spcAft>
                <a:spcPts val="0"/>
              </a:spcAft>
              <a:buSzPts val="1740"/>
              <a:buNone/>
              <a:defRPr b="1" sz="1200"/>
            </a:lvl7pPr>
            <a:lvl8pPr indent="-228600" lvl="7" marL="3657600" algn="l">
              <a:spcBef>
                <a:spcPts val="450"/>
              </a:spcBef>
              <a:spcAft>
                <a:spcPts val="0"/>
              </a:spcAft>
              <a:buSzPts val="1740"/>
              <a:buNone/>
              <a:defRPr b="1" sz="1200"/>
            </a:lvl8pPr>
            <a:lvl9pPr indent="-228600" lvl="8" marL="4114800" algn="l">
              <a:spcBef>
                <a:spcPts val="450"/>
              </a:spcBef>
              <a:spcAft>
                <a:spcPts val="450"/>
              </a:spcAft>
              <a:buSzPts val="1740"/>
              <a:buNone/>
              <a:defRPr b="1" sz="1200"/>
            </a:lvl9pPr>
          </a:lstStyle>
          <a:p/>
        </p:txBody>
      </p:sp>
      <p:sp>
        <p:nvSpPr>
          <p:cNvPr id="57" name="Google Shape;57;p25"/>
          <p:cNvSpPr txBox="1"/>
          <p:nvPr>
            <p:ph idx="2" type="body"/>
          </p:nvPr>
        </p:nvSpPr>
        <p:spPr>
          <a:xfrm>
            <a:off x="1113233" y="2501503"/>
            <a:ext cx="3671292" cy="1841897"/>
          </a:xfrm>
          <a:prstGeom prst="rect">
            <a:avLst/>
          </a:prstGeom>
          <a:noFill/>
          <a:ln>
            <a:noFill/>
          </a:ln>
        </p:spPr>
        <p:txBody>
          <a:bodyPr anchorCtr="0" anchor="t" bIns="45700" lIns="91425" spcFirstLastPara="1" rIns="91425" wrap="square" tIns="45700">
            <a:normAutofit/>
          </a:bodyPr>
          <a:lstStyle>
            <a:lvl1pPr indent="-352901" lvl="0" marL="457200" algn="l">
              <a:spcBef>
                <a:spcPts val="270"/>
              </a:spcBef>
              <a:spcAft>
                <a:spcPts val="0"/>
              </a:spcAft>
              <a:buSzPts val="1958"/>
              <a:buChar char="•"/>
              <a:defRPr sz="1350"/>
            </a:lvl1pPr>
            <a:lvl2pPr indent="-339090" lvl="1" marL="914400" algn="l">
              <a:spcBef>
                <a:spcPts val="450"/>
              </a:spcBef>
              <a:spcAft>
                <a:spcPts val="0"/>
              </a:spcAft>
              <a:buSzPts val="1740"/>
              <a:buChar char="•"/>
              <a:defRPr sz="1200"/>
            </a:lvl2pPr>
            <a:lvl3pPr indent="-325278" lvl="2" marL="1371600" algn="l">
              <a:spcBef>
                <a:spcPts val="450"/>
              </a:spcBef>
              <a:spcAft>
                <a:spcPts val="0"/>
              </a:spcAft>
              <a:buSzPts val="1523"/>
              <a:buChar char="•"/>
              <a:defRPr sz="1050"/>
            </a:lvl3pPr>
            <a:lvl4pPr indent="-311467" lvl="3" marL="1828800" algn="l">
              <a:spcBef>
                <a:spcPts val="450"/>
              </a:spcBef>
              <a:spcAft>
                <a:spcPts val="0"/>
              </a:spcAft>
              <a:buSzPts val="1305"/>
              <a:buChar char="•"/>
              <a:defRPr sz="900"/>
            </a:lvl4pPr>
            <a:lvl5pPr indent="-311467" lvl="4" marL="2286000" algn="l">
              <a:spcBef>
                <a:spcPts val="450"/>
              </a:spcBef>
              <a:spcAft>
                <a:spcPts val="0"/>
              </a:spcAft>
              <a:buSzPts val="1305"/>
              <a:buChar char="•"/>
              <a:defRPr sz="900"/>
            </a:lvl5pPr>
            <a:lvl6pPr indent="-311467" lvl="5" marL="2743200" algn="l">
              <a:spcBef>
                <a:spcPts val="450"/>
              </a:spcBef>
              <a:spcAft>
                <a:spcPts val="0"/>
              </a:spcAft>
              <a:buSzPts val="1305"/>
              <a:buChar char="•"/>
              <a:defRPr sz="900"/>
            </a:lvl6pPr>
            <a:lvl7pPr indent="-311467" lvl="6" marL="3200400" algn="l">
              <a:spcBef>
                <a:spcPts val="450"/>
              </a:spcBef>
              <a:spcAft>
                <a:spcPts val="0"/>
              </a:spcAft>
              <a:buSzPts val="1305"/>
              <a:buChar char="•"/>
              <a:defRPr sz="900"/>
            </a:lvl7pPr>
            <a:lvl8pPr indent="-311467" lvl="7" marL="3657600" algn="l">
              <a:spcBef>
                <a:spcPts val="450"/>
              </a:spcBef>
              <a:spcAft>
                <a:spcPts val="0"/>
              </a:spcAft>
              <a:buSzPts val="1305"/>
              <a:buChar char="•"/>
              <a:defRPr sz="900"/>
            </a:lvl8pPr>
            <a:lvl9pPr indent="-311467" lvl="8" marL="4114800" algn="l">
              <a:spcBef>
                <a:spcPts val="450"/>
              </a:spcBef>
              <a:spcAft>
                <a:spcPts val="450"/>
              </a:spcAft>
              <a:buSzPts val="1305"/>
              <a:buChar char="•"/>
              <a:defRPr sz="900"/>
            </a:lvl9pPr>
          </a:lstStyle>
          <a:p/>
        </p:txBody>
      </p:sp>
      <p:sp>
        <p:nvSpPr>
          <p:cNvPr id="58" name="Google Shape;58;p25"/>
          <p:cNvSpPr txBox="1"/>
          <p:nvPr>
            <p:ph idx="3" type="body"/>
          </p:nvPr>
        </p:nvSpPr>
        <p:spPr>
          <a:xfrm>
            <a:off x="5160366" y="2000250"/>
            <a:ext cx="3466903" cy="432197"/>
          </a:xfrm>
          <a:prstGeom prst="rect">
            <a:avLst/>
          </a:prstGeom>
          <a:noFill/>
          <a:ln>
            <a:noFill/>
          </a:ln>
        </p:spPr>
        <p:txBody>
          <a:bodyPr anchorCtr="0" anchor="b" bIns="45700" lIns="91425" spcFirstLastPara="1" rIns="91425" wrap="square" tIns="45700">
            <a:noAutofit/>
          </a:bodyPr>
          <a:lstStyle>
            <a:lvl1pPr indent="-228600" lvl="0" marL="457200" algn="l">
              <a:spcBef>
                <a:spcPts val="420"/>
              </a:spcBef>
              <a:spcAft>
                <a:spcPts val="0"/>
              </a:spcAft>
              <a:buSzPts val="3045"/>
              <a:buNone/>
              <a:defRPr b="0" sz="2100">
                <a:solidFill>
                  <a:srgbClr val="1186C3"/>
                </a:solidFill>
              </a:defRPr>
            </a:lvl1pPr>
            <a:lvl2pPr indent="-228600" lvl="1" marL="914400" algn="l">
              <a:spcBef>
                <a:spcPts val="450"/>
              </a:spcBef>
              <a:spcAft>
                <a:spcPts val="0"/>
              </a:spcAft>
              <a:buSzPts val="2175"/>
              <a:buNone/>
              <a:defRPr b="1" sz="1500"/>
            </a:lvl2pPr>
            <a:lvl3pPr indent="-228600" lvl="2" marL="1371600" algn="l">
              <a:spcBef>
                <a:spcPts val="450"/>
              </a:spcBef>
              <a:spcAft>
                <a:spcPts val="0"/>
              </a:spcAft>
              <a:buSzPts val="1958"/>
              <a:buNone/>
              <a:defRPr b="1" sz="1350"/>
            </a:lvl3pPr>
            <a:lvl4pPr indent="-228600" lvl="3" marL="1828800" algn="l">
              <a:spcBef>
                <a:spcPts val="450"/>
              </a:spcBef>
              <a:spcAft>
                <a:spcPts val="0"/>
              </a:spcAft>
              <a:buSzPts val="1740"/>
              <a:buNone/>
              <a:defRPr b="1" sz="1200"/>
            </a:lvl4pPr>
            <a:lvl5pPr indent="-228600" lvl="4" marL="2286000" algn="l">
              <a:spcBef>
                <a:spcPts val="450"/>
              </a:spcBef>
              <a:spcAft>
                <a:spcPts val="0"/>
              </a:spcAft>
              <a:buSzPts val="1740"/>
              <a:buNone/>
              <a:defRPr b="1" sz="1200"/>
            </a:lvl5pPr>
            <a:lvl6pPr indent="-228600" lvl="5" marL="2743200" algn="l">
              <a:spcBef>
                <a:spcPts val="450"/>
              </a:spcBef>
              <a:spcAft>
                <a:spcPts val="0"/>
              </a:spcAft>
              <a:buSzPts val="1740"/>
              <a:buNone/>
              <a:defRPr b="1" sz="1200"/>
            </a:lvl6pPr>
            <a:lvl7pPr indent="-228600" lvl="6" marL="3200400" algn="l">
              <a:spcBef>
                <a:spcPts val="450"/>
              </a:spcBef>
              <a:spcAft>
                <a:spcPts val="0"/>
              </a:spcAft>
              <a:buSzPts val="1740"/>
              <a:buNone/>
              <a:defRPr b="1" sz="1200"/>
            </a:lvl7pPr>
            <a:lvl8pPr indent="-228600" lvl="7" marL="3657600" algn="l">
              <a:spcBef>
                <a:spcPts val="450"/>
              </a:spcBef>
              <a:spcAft>
                <a:spcPts val="0"/>
              </a:spcAft>
              <a:buSzPts val="1740"/>
              <a:buNone/>
              <a:defRPr b="1" sz="1200"/>
            </a:lvl8pPr>
            <a:lvl9pPr indent="-228600" lvl="8" marL="4114800" algn="l">
              <a:spcBef>
                <a:spcPts val="450"/>
              </a:spcBef>
              <a:spcAft>
                <a:spcPts val="450"/>
              </a:spcAft>
              <a:buSzPts val="1740"/>
              <a:buNone/>
              <a:defRPr b="1" sz="1200"/>
            </a:lvl9pPr>
          </a:lstStyle>
          <a:p/>
        </p:txBody>
      </p:sp>
      <p:sp>
        <p:nvSpPr>
          <p:cNvPr id="59" name="Google Shape;59;p25"/>
          <p:cNvSpPr txBox="1"/>
          <p:nvPr>
            <p:ph idx="4" type="body"/>
          </p:nvPr>
        </p:nvSpPr>
        <p:spPr>
          <a:xfrm>
            <a:off x="4955975" y="2501503"/>
            <a:ext cx="3671292" cy="1841897"/>
          </a:xfrm>
          <a:prstGeom prst="rect">
            <a:avLst/>
          </a:prstGeom>
          <a:noFill/>
          <a:ln>
            <a:noFill/>
          </a:ln>
        </p:spPr>
        <p:txBody>
          <a:bodyPr anchorCtr="0" anchor="t" bIns="45700" lIns="91425" spcFirstLastPara="1" rIns="91425" wrap="square" tIns="45700">
            <a:normAutofit/>
          </a:bodyPr>
          <a:lstStyle>
            <a:lvl1pPr indent="-352901" lvl="0" marL="457200" algn="l">
              <a:spcBef>
                <a:spcPts val="270"/>
              </a:spcBef>
              <a:spcAft>
                <a:spcPts val="0"/>
              </a:spcAft>
              <a:buSzPts val="1958"/>
              <a:buChar char="•"/>
              <a:defRPr sz="1350"/>
            </a:lvl1pPr>
            <a:lvl2pPr indent="-339090" lvl="1" marL="914400" algn="l">
              <a:spcBef>
                <a:spcPts val="450"/>
              </a:spcBef>
              <a:spcAft>
                <a:spcPts val="0"/>
              </a:spcAft>
              <a:buSzPts val="1740"/>
              <a:buChar char="•"/>
              <a:defRPr sz="1200"/>
            </a:lvl2pPr>
            <a:lvl3pPr indent="-325278" lvl="2" marL="1371600" algn="l">
              <a:spcBef>
                <a:spcPts val="450"/>
              </a:spcBef>
              <a:spcAft>
                <a:spcPts val="0"/>
              </a:spcAft>
              <a:buSzPts val="1523"/>
              <a:buChar char="•"/>
              <a:defRPr sz="1050"/>
            </a:lvl3pPr>
            <a:lvl4pPr indent="-311467" lvl="3" marL="1828800" algn="l">
              <a:spcBef>
                <a:spcPts val="450"/>
              </a:spcBef>
              <a:spcAft>
                <a:spcPts val="0"/>
              </a:spcAft>
              <a:buSzPts val="1305"/>
              <a:buChar char="•"/>
              <a:defRPr sz="900"/>
            </a:lvl4pPr>
            <a:lvl5pPr indent="-311467" lvl="4" marL="2286000" algn="l">
              <a:spcBef>
                <a:spcPts val="450"/>
              </a:spcBef>
              <a:spcAft>
                <a:spcPts val="0"/>
              </a:spcAft>
              <a:buSzPts val="1305"/>
              <a:buChar char="•"/>
              <a:defRPr sz="900"/>
            </a:lvl5pPr>
            <a:lvl6pPr indent="-311467" lvl="5" marL="2743200" algn="l">
              <a:spcBef>
                <a:spcPts val="450"/>
              </a:spcBef>
              <a:spcAft>
                <a:spcPts val="0"/>
              </a:spcAft>
              <a:buSzPts val="1305"/>
              <a:buChar char="•"/>
              <a:defRPr sz="900"/>
            </a:lvl6pPr>
            <a:lvl7pPr indent="-311467" lvl="6" marL="3200400" algn="l">
              <a:spcBef>
                <a:spcPts val="450"/>
              </a:spcBef>
              <a:spcAft>
                <a:spcPts val="0"/>
              </a:spcAft>
              <a:buSzPts val="1305"/>
              <a:buChar char="•"/>
              <a:defRPr sz="900"/>
            </a:lvl7pPr>
            <a:lvl8pPr indent="-311467" lvl="7" marL="3657600" algn="l">
              <a:spcBef>
                <a:spcPts val="450"/>
              </a:spcBef>
              <a:spcAft>
                <a:spcPts val="0"/>
              </a:spcAft>
              <a:buSzPts val="1305"/>
              <a:buChar char="•"/>
              <a:defRPr sz="900"/>
            </a:lvl8pPr>
            <a:lvl9pPr indent="-311467" lvl="8" marL="4114800" algn="l">
              <a:spcBef>
                <a:spcPts val="450"/>
              </a:spcBef>
              <a:spcAft>
                <a:spcPts val="450"/>
              </a:spcAft>
              <a:buSzPts val="1305"/>
              <a:buChar char="•"/>
              <a:defRPr sz="900"/>
            </a:lvl9pPr>
          </a:lstStyle>
          <a:p/>
        </p:txBody>
      </p:sp>
      <p:sp>
        <p:nvSpPr>
          <p:cNvPr id="60" name="Google Shape;60;p25"/>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5"/>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5"/>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26"/>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27"/>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28"/>
          <p:cNvSpPr txBox="1"/>
          <p:nvPr>
            <p:ph type="title"/>
          </p:nvPr>
        </p:nvSpPr>
        <p:spPr>
          <a:xfrm>
            <a:off x="1113234" y="1200150"/>
            <a:ext cx="2661841" cy="10287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Font typeface="Corbel"/>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8"/>
          <p:cNvSpPr txBox="1"/>
          <p:nvPr>
            <p:ph idx="1" type="body"/>
          </p:nvPr>
        </p:nvSpPr>
        <p:spPr>
          <a:xfrm>
            <a:off x="3946525" y="514350"/>
            <a:ext cx="4680743" cy="3829051"/>
          </a:xfrm>
          <a:prstGeom prst="rect">
            <a:avLst/>
          </a:prstGeom>
          <a:noFill/>
          <a:ln>
            <a:noFill/>
          </a:ln>
        </p:spPr>
        <p:txBody>
          <a:bodyPr anchorCtr="0" anchor="ctr" bIns="45700" lIns="91425" spcFirstLastPara="1" rIns="91425" wrap="square" tIns="45700">
            <a:normAutofit/>
          </a:bodyPr>
          <a:lstStyle>
            <a:lvl1pPr indent="-366712" lvl="0" marL="457200" algn="l">
              <a:spcBef>
                <a:spcPts val="300"/>
              </a:spcBef>
              <a:spcAft>
                <a:spcPts val="0"/>
              </a:spcAft>
              <a:buSzPts val="2175"/>
              <a:buChar char="•"/>
              <a:defRPr sz="1500"/>
            </a:lvl1pPr>
            <a:lvl2pPr indent="-352901" lvl="1" marL="914400" algn="l">
              <a:spcBef>
                <a:spcPts val="450"/>
              </a:spcBef>
              <a:spcAft>
                <a:spcPts val="0"/>
              </a:spcAft>
              <a:buSzPts val="1958"/>
              <a:buChar char="•"/>
              <a:defRPr sz="1350"/>
            </a:lvl2pPr>
            <a:lvl3pPr indent="-339089" lvl="2" marL="1371600" algn="l">
              <a:spcBef>
                <a:spcPts val="450"/>
              </a:spcBef>
              <a:spcAft>
                <a:spcPts val="0"/>
              </a:spcAft>
              <a:buSzPts val="1740"/>
              <a:buChar char="•"/>
              <a:defRPr sz="1200"/>
            </a:lvl3pPr>
            <a:lvl4pPr indent="-325278" lvl="3" marL="1828800" algn="l">
              <a:spcBef>
                <a:spcPts val="450"/>
              </a:spcBef>
              <a:spcAft>
                <a:spcPts val="0"/>
              </a:spcAft>
              <a:buSzPts val="1523"/>
              <a:buChar char="•"/>
              <a:defRPr sz="1050"/>
            </a:lvl4pPr>
            <a:lvl5pPr indent="-325278" lvl="4" marL="2286000" algn="l">
              <a:spcBef>
                <a:spcPts val="450"/>
              </a:spcBef>
              <a:spcAft>
                <a:spcPts val="0"/>
              </a:spcAft>
              <a:buSzPts val="1523"/>
              <a:buChar char="•"/>
              <a:defRPr sz="1050"/>
            </a:lvl5pPr>
            <a:lvl6pPr indent="-325278" lvl="5" marL="2743200" algn="l">
              <a:spcBef>
                <a:spcPts val="450"/>
              </a:spcBef>
              <a:spcAft>
                <a:spcPts val="0"/>
              </a:spcAft>
              <a:buSzPts val="1523"/>
              <a:buChar char="•"/>
              <a:defRPr sz="1050"/>
            </a:lvl6pPr>
            <a:lvl7pPr indent="-325278" lvl="6" marL="3200400" algn="l">
              <a:spcBef>
                <a:spcPts val="450"/>
              </a:spcBef>
              <a:spcAft>
                <a:spcPts val="0"/>
              </a:spcAft>
              <a:buSzPts val="1523"/>
              <a:buChar char="•"/>
              <a:defRPr sz="1050"/>
            </a:lvl7pPr>
            <a:lvl8pPr indent="-325278" lvl="7" marL="3657600" algn="l">
              <a:spcBef>
                <a:spcPts val="450"/>
              </a:spcBef>
              <a:spcAft>
                <a:spcPts val="0"/>
              </a:spcAft>
              <a:buSzPts val="1523"/>
              <a:buChar char="•"/>
              <a:defRPr sz="1050"/>
            </a:lvl8pPr>
            <a:lvl9pPr indent="-325278" lvl="8" marL="4114800" algn="l">
              <a:spcBef>
                <a:spcPts val="450"/>
              </a:spcBef>
              <a:spcAft>
                <a:spcPts val="450"/>
              </a:spcAft>
              <a:buSzPts val="1523"/>
              <a:buChar char="•"/>
              <a:defRPr sz="1050"/>
            </a:lvl9pPr>
          </a:lstStyle>
          <a:p/>
        </p:txBody>
      </p:sp>
      <p:sp>
        <p:nvSpPr>
          <p:cNvPr id="75" name="Google Shape;75;p28"/>
          <p:cNvSpPr txBox="1"/>
          <p:nvPr>
            <p:ph idx="2" type="body"/>
          </p:nvPr>
        </p:nvSpPr>
        <p:spPr>
          <a:xfrm>
            <a:off x="1113234" y="2228850"/>
            <a:ext cx="2661841" cy="1371600"/>
          </a:xfrm>
          <a:prstGeom prst="rect">
            <a:avLst/>
          </a:prstGeom>
          <a:noFill/>
          <a:ln>
            <a:noFill/>
          </a:ln>
        </p:spPr>
        <p:txBody>
          <a:bodyPr anchorCtr="0" anchor="ctr" bIns="45700" lIns="91425" spcFirstLastPara="1" rIns="91425" wrap="square" tIns="45700">
            <a:normAutofit/>
          </a:bodyPr>
          <a:lstStyle>
            <a:lvl1pPr indent="-228600" lvl="0" marL="457200" algn="ctr">
              <a:spcBef>
                <a:spcPts val="240"/>
              </a:spcBef>
              <a:spcAft>
                <a:spcPts val="0"/>
              </a:spcAft>
              <a:buSzPts val="1740"/>
              <a:buNone/>
              <a:defRPr sz="1200"/>
            </a:lvl1pPr>
            <a:lvl2pPr indent="-228600" lvl="1" marL="914400" algn="l">
              <a:spcBef>
                <a:spcPts val="450"/>
              </a:spcBef>
              <a:spcAft>
                <a:spcPts val="0"/>
              </a:spcAft>
              <a:buSzPts val="1305"/>
              <a:buNone/>
              <a:defRPr sz="900"/>
            </a:lvl2pPr>
            <a:lvl3pPr indent="-228600" lvl="2" marL="1371600" algn="l">
              <a:spcBef>
                <a:spcPts val="450"/>
              </a:spcBef>
              <a:spcAft>
                <a:spcPts val="0"/>
              </a:spcAft>
              <a:buSzPts val="1088"/>
              <a:buNone/>
              <a:defRPr sz="750"/>
            </a:lvl3pPr>
            <a:lvl4pPr indent="-228600" lvl="3" marL="1828800" algn="l">
              <a:spcBef>
                <a:spcPts val="450"/>
              </a:spcBef>
              <a:spcAft>
                <a:spcPts val="0"/>
              </a:spcAft>
              <a:buSzPts val="979"/>
              <a:buNone/>
              <a:defRPr sz="675"/>
            </a:lvl4pPr>
            <a:lvl5pPr indent="-228600" lvl="4" marL="2286000" algn="l">
              <a:spcBef>
                <a:spcPts val="450"/>
              </a:spcBef>
              <a:spcAft>
                <a:spcPts val="0"/>
              </a:spcAft>
              <a:buSzPts val="979"/>
              <a:buNone/>
              <a:defRPr sz="675"/>
            </a:lvl5pPr>
            <a:lvl6pPr indent="-228600" lvl="5" marL="2743200" algn="l">
              <a:spcBef>
                <a:spcPts val="450"/>
              </a:spcBef>
              <a:spcAft>
                <a:spcPts val="0"/>
              </a:spcAft>
              <a:buSzPts val="979"/>
              <a:buNone/>
              <a:defRPr sz="675"/>
            </a:lvl6pPr>
            <a:lvl7pPr indent="-228600" lvl="6" marL="3200400" algn="l">
              <a:spcBef>
                <a:spcPts val="450"/>
              </a:spcBef>
              <a:spcAft>
                <a:spcPts val="0"/>
              </a:spcAft>
              <a:buSzPts val="979"/>
              <a:buNone/>
              <a:defRPr sz="675"/>
            </a:lvl7pPr>
            <a:lvl8pPr indent="-228600" lvl="7" marL="3657600" algn="l">
              <a:spcBef>
                <a:spcPts val="450"/>
              </a:spcBef>
              <a:spcAft>
                <a:spcPts val="0"/>
              </a:spcAft>
              <a:buSzPts val="979"/>
              <a:buNone/>
              <a:defRPr sz="675"/>
            </a:lvl8pPr>
            <a:lvl9pPr indent="-228600" lvl="8" marL="4114800" algn="l">
              <a:spcBef>
                <a:spcPts val="450"/>
              </a:spcBef>
              <a:spcAft>
                <a:spcPts val="450"/>
              </a:spcAft>
              <a:buSzPts val="979"/>
              <a:buNone/>
              <a:defRPr sz="675"/>
            </a:lvl9pPr>
          </a:lstStyle>
          <a:p/>
        </p:txBody>
      </p:sp>
      <p:sp>
        <p:nvSpPr>
          <p:cNvPr id="76" name="Google Shape;76;p28"/>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dk1"/>
              </a:buClr>
              <a:buSzPts val="700"/>
              <a:buFont typeface="Corbel"/>
              <a:buNone/>
              <a:defRPr/>
            </a:lvl1pPr>
            <a:lvl2pPr indent="0" lvl="1" marL="0" algn="r">
              <a:spcBef>
                <a:spcPts val="0"/>
              </a:spcBef>
              <a:spcAft>
                <a:spcPts val="0"/>
              </a:spcAft>
              <a:buClr>
                <a:schemeClr val="dk1"/>
              </a:buClr>
              <a:buSzPts val="700"/>
              <a:buFont typeface="Corbel"/>
              <a:buNone/>
              <a:defRPr/>
            </a:lvl2pPr>
            <a:lvl3pPr indent="0" lvl="2" marL="0" algn="r">
              <a:spcBef>
                <a:spcPts val="0"/>
              </a:spcBef>
              <a:spcAft>
                <a:spcPts val="0"/>
              </a:spcAft>
              <a:buClr>
                <a:schemeClr val="dk1"/>
              </a:buClr>
              <a:buSzPts val="700"/>
              <a:buFont typeface="Corbel"/>
              <a:buNone/>
              <a:defRPr/>
            </a:lvl3pPr>
            <a:lvl4pPr indent="0" lvl="3" marL="0" algn="r">
              <a:spcBef>
                <a:spcPts val="0"/>
              </a:spcBef>
              <a:spcAft>
                <a:spcPts val="0"/>
              </a:spcAft>
              <a:buClr>
                <a:schemeClr val="dk1"/>
              </a:buClr>
              <a:buSzPts val="700"/>
              <a:buFont typeface="Corbel"/>
              <a:buNone/>
              <a:defRPr/>
            </a:lvl4pPr>
            <a:lvl5pPr indent="0" lvl="4" marL="0" algn="r">
              <a:spcBef>
                <a:spcPts val="0"/>
              </a:spcBef>
              <a:spcAft>
                <a:spcPts val="0"/>
              </a:spcAft>
              <a:buClr>
                <a:schemeClr val="dk1"/>
              </a:buClr>
              <a:buSzPts val="700"/>
              <a:buFont typeface="Corbel"/>
              <a:buNone/>
              <a:defRPr/>
            </a:lvl5pPr>
            <a:lvl6pPr indent="0" lvl="5" marL="0" algn="r">
              <a:spcBef>
                <a:spcPts val="0"/>
              </a:spcBef>
              <a:spcAft>
                <a:spcPts val="0"/>
              </a:spcAft>
              <a:buClr>
                <a:schemeClr val="dk1"/>
              </a:buClr>
              <a:buSzPts val="700"/>
              <a:buFont typeface="Corbel"/>
              <a:buNone/>
              <a:defRPr/>
            </a:lvl6pPr>
            <a:lvl7pPr indent="0" lvl="6" marL="0" algn="r">
              <a:spcBef>
                <a:spcPts val="0"/>
              </a:spcBef>
              <a:spcAft>
                <a:spcPts val="0"/>
              </a:spcAft>
              <a:buClr>
                <a:schemeClr val="dk1"/>
              </a:buClr>
              <a:buSzPts val="700"/>
              <a:buFont typeface="Corbel"/>
              <a:buNone/>
              <a:defRPr/>
            </a:lvl7pPr>
            <a:lvl8pPr indent="0" lvl="7" marL="0" algn="r">
              <a:spcBef>
                <a:spcPts val="0"/>
              </a:spcBef>
              <a:spcAft>
                <a:spcPts val="0"/>
              </a:spcAft>
              <a:buClr>
                <a:schemeClr val="dk1"/>
              </a:buClr>
              <a:buSzPts val="700"/>
              <a:buFont typeface="Corbel"/>
              <a:buNone/>
              <a:defRPr/>
            </a:lvl8pPr>
            <a:lvl9pPr indent="0" lvl="8" marL="0" algn="r">
              <a:spcBef>
                <a:spcPts val="0"/>
              </a:spcBef>
              <a:spcAft>
                <a:spcPts val="0"/>
              </a:spcAft>
              <a:buClr>
                <a:schemeClr val="dk1"/>
              </a:buClr>
              <a:buSzPts val="700"/>
              <a:buFont typeface="Corbe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9"/>
          <p:cNvGrpSpPr/>
          <p:nvPr/>
        </p:nvGrpSpPr>
        <p:grpSpPr>
          <a:xfrm>
            <a:off x="113109" y="0"/>
            <a:ext cx="1827610" cy="5143501"/>
            <a:chOff x="1320800" y="0"/>
            <a:chExt cx="2436813" cy="6858001"/>
          </a:xfrm>
        </p:grpSpPr>
        <p:sp>
          <p:nvSpPr>
            <p:cNvPr id="7" name="Google Shape;7;p19"/>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9"/>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19"/>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19"/>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9"/>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9"/>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9"/>
          <p:cNvSpPr txBox="1"/>
          <p:nvPr>
            <p:ph type="title"/>
          </p:nvPr>
        </p:nvSpPr>
        <p:spPr>
          <a:xfrm>
            <a:off x="1113234" y="514351"/>
            <a:ext cx="7514035" cy="131444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000"/>
              <a:buFont typeface="Corbel"/>
              <a:buNone/>
              <a:defRPr b="0" i="0" sz="3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19"/>
          <p:cNvSpPr txBox="1"/>
          <p:nvPr>
            <p:ph idx="1" type="body"/>
          </p:nvPr>
        </p:nvSpPr>
        <p:spPr>
          <a:xfrm>
            <a:off x="1113233" y="2000250"/>
            <a:ext cx="7514035" cy="2343151"/>
          </a:xfrm>
          <a:prstGeom prst="rect">
            <a:avLst/>
          </a:prstGeom>
          <a:noFill/>
          <a:ln>
            <a:noFill/>
          </a:ln>
        </p:spPr>
        <p:txBody>
          <a:bodyPr anchorCtr="0" anchor="ctr" bIns="45700" lIns="91425" spcFirstLastPara="1" rIns="91425" wrap="square" tIns="45700">
            <a:normAutofit/>
          </a:bodyPr>
          <a:lstStyle>
            <a:lvl1pPr indent="-394335" lvl="0" marL="457200" marR="0" rtl="0" algn="l">
              <a:spcBef>
                <a:spcPts val="36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1pPr>
            <a:lvl2pPr indent="-366712" lvl="1" marL="914400" marR="0" rtl="0" algn="l">
              <a:spcBef>
                <a:spcPts val="450"/>
              </a:spcBef>
              <a:spcAft>
                <a:spcPts val="0"/>
              </a:spcAft>
              <a:buClr>
                <a:srgbClr val="1186C3"/>
              </a:buClr>
              <a:buSzPts val="2175"/>
              <a:buFont typeface="Arial"/>
              <a:buChar char="•"/>
              <a:defRPr b="0" i="0" sz="1500" u="none" cap="none" strike="noStrike">
                <a:solidFill>
                  <a:schemeClr val="dk1"/>
                </a:solidFill>
                <a:latin typeface="Corbel"/>
                <a:ea typeface="Corbel"/>
                <a:cs typeface="Corbel"/>
                <a:sym typeface="Corbel"/>
              </a:defRPr>
            </a:lvl2pPr>
            <a:lvl3pPr indent="-352901" lvl="2" marL="1371600" marR="0" rtl="0" algn="l">
              <a:spcBef>
                <a:spcPts val="450"/>
              </a:spcBef>
              <a:spcAft>
                <a:spcPts val="0"/>
              </a:spcAft>
              <a:buClr>
                <a:srgbClr val="1186C3"/>
              </a:buClr>
              <a:buSzPts val="1958"/>
              <a:buFont typeface="Arial"/>
              <a:buChar char="•"/>
              <a:defRPr b="0" i="0" sz="1350" u="none" cap="none" strike="noStrike">
                <a:solidFill>
                  <a:schemeClr val="dk1"/>
                </a:solidFill>
                <a:latin typeface="Corbel"/>
                <a:ea typeface="Corbel"/>
                <a:cs typeface="Corbel"/>
                <a:sym typeface="Corbel"/>
              </a:defRPr>
            </a:lvl3pPr>
            <a:lvl4pPr indent="-339089" lvl="3" marL="1828800" marR="0" rtl="0" algn="l">
              <a:spcBef>
                <a:spcPts val="450"/>
              </a:spcBef>
              <a:spcAft>
                <a:spcPts val="0"/>
              </a:spcAft>
              <a:buClr>
                <a:srgbClr val="1186C3"/>
              </a:buClr>
              <a:buSzPts val="1740"/>
              <a:buFont typeface="Arial"/>
              <a:buChar char="•"/>
              <a:defRPr b="0" i="0" sz="1200" u="none" cap="none" strike="noStrike">
                <a:solidFill>
                  <a:schemeClr val="dk1"/>
                </a:solidFill>
                <a:latin typeface="Corbel"/>
                <a:ea typeface="Corbel"/>
                <a:cs typeface="Corbel"/>
                <a:sym typeface="Corbel"/>
              </a:defRPr>
            </a:lvl4pPr>
            <a:lvl5pPr indent="-325278" lvl="4" marL="2286000" marR="0" rtl="0" algn="l">
              <a:spcBef>
                <a:spcPts val="450"/>
              </a:spcBef>
              <a:spcAft>
                <a:spcPts val="0"/>
              </a:spcAft>
              <a:buClr>
                <a:srgbClr val="1186C3"/>
              </a:buClr>
              <a:buSzPts val="1523"/>
              <a:buFont typeface="Arial"/>
              <a:buChar char="•"/>
              <a:defRPr b="0" i="0" sz="1050" u="none" cap="none" strike="noStrike">
                <a:solidFill>
                  <a:schemeClr val="dk1"/>
                </a:solidFill>
                <a:latin typeface="Corbel"/>
                <a:ea typeface="Corbel"/>
                <a:cs typeface="Corbel"/>
                <a:sym typeface="Corbel"/>
              </a:defRPr>
            </a:lvl5pPr>
            <a:lvl6pPr indent="-325278" lvl="5" marL="2743200" marR="0" rtl="0" algn="l">
              <a:spcBef>
                <a:spcPts val="450"/>
              </a:spcBef>
              <a:spcAft>
                <a:spcPts val="0"/>
              </a:spcAft>
              <a:buClr>
                <a:srgbClr val="1186C3"/>
              </a:buClr>
              <a:buSzPts val="1523"/>
              <a:buFont typeface="Arial"/>
              <a:buChar char="•"/>
              <a:defRPr b="0" i="0" sz="1050" u="none" cap="none" strike="noStrike">
                <a:solidFill>
                  <a:schemeClr val="dk1"/>
                </a:solidFill>
                <a:latin typeface="Corbel"/>
                <a:ea typeface="Corbel"/>
                <a:cs typeface="Corbel"/>
                <a:sym typeface="Corbel"/>
              </a:defRPr>
            </a:lvl6pPr>
            <a:lvl7pPr indent="-325278" lvl="6" marL="3200400" marR="0" rtl="0" algn="l">
              <a:spcBef>
                <a:spcPts val="450"/>
              </a:spcBef>
              <a:spcAft>
                <a:spcPts val="0"/>
              </a:spcAft>
              <a:buClr>
                <a:srgbClr val="1186C3"/>
              </a:buClr>
              <a:buSzPts val="1523"/>
              <a:buFont typeface="Arial"/>
              <a:buChar char="•"/>
              <a:defRPr b="0" i="0" sz="1050" u="none" cap="none" strike="noStrike">
                <a:solidFill>
                  <a:schemeClr val="dk1"/>
                </a:solidFill>
                <a:latin typeface="Corbel"/>
                <a:ea typeface="Corbel"/>
                <a:cs typeface="Corbel"/>
                <a:sym typeface="Corbel"/>
              </a:defRPr>
            </a:lvl7pPr>
            <a:lvl8pPr indent="-325278" lvl="7" marL="3657600" marR="0" rtl="0" algn="l">
              <a:spcBef>
                <a:spcPts val="450"/>
              </a:spcBef>
              <a:spcAft>
                <a:spcPts val="0"/>
              </a:spcAft>
              <a:buClr>
                <a:srgbClr val="1186C3"/>
              </a:buClr>
              <a:buSzPts val="1523"/>
              <a:buFont typeface="Arial"/>
              <a:buChar char="•"/>
              <a:defRPr b="0" i="0" sz="1050" u="none" cap="none" strike="noStrike">
                <a:solidFill>
                  <a:schemeClr val="dk1"/>
                </a:solidFill>
                <a:latin typeface="Corbel"/>
                <a:ea typeface="Corbel"/>
                <a:cs typeface="Corbel"/>
                <a:sym typeface="Corbel"/>
              </a:defRPr>
            </a:lvl8pPr>
            <a:lvl9pPr indent="-325278" lvl="8" marL="4114800" marR="0" rtl="0" algn="l">
              <a:spcBef>
                <a:spcPts val="450"/>
              </a:spcBef>
              <a:spcAft>
                <a:spcPts val="450"/>
              </a:spcAft>
              <a:buClr>
                <a:srgbClr val="1186C3"/>
              </a:buClr>
              <a:buSzPts val="1523"/>
              <a:buFont typeface="Arial"/>
              <a:buChar char="•"/>
              <a:defRPr b="0" i="0" sz="1050" u="none" cap="none" strike="noStrike">
                <a:solidFill>
                  <a:schemeClr val="dk1"/>
                </a:solidFill>
                <a:latin typeface="Corbel"/>
                <a:ea typeface="Corbel"/>
                <a:cs typeface="Corbel"/>
                <a:sym typeface="Corbel"/>
              </a:defRPr>
            </a:lvl9pPr>
          </a:lstStyle>
          <a:p/>
        </p:txBody>
      </p:sp>
      <p:sp>
        <p:nvSpPr>
          <p:cNvPr id="15" name="Google Shape;15;p19"/>
          <p:cNvSpPr txBox="1"/>
          <p:nvPr>
            <p:ph idx="10" type="dt"/>
          </p:nvPr>
        </p:nvSpPr>
        <p:spPr>
          <a:xfrm>
            <a:off x="7299492" y="4412457"/>
            <a:ext cx="857250"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19"/>
          <p:cNvSpPr txBox="1"/>
          <p:nvPr>
            <p:ph idx="11" type="ftr"/>
          </p:nvPr>
        </p:nvSpPr>
        <p:spPr>
          <a:xfrm>
            <a:off x="1929210" y="4412457"/>
            <a:ext cx="5313133"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 name="Google Shape;17;p19"/>
          <p:cNvSpPr txBox="1"/>
          <p:nvPr>
            <p:ph idx="12" type="sldNum"/>
          </p:nvPr>
        </p:nvSpPr>
        <p:spPr>
          <a:xfrm>
            <a:off x="8213893" y="4412457"/>
            <a:ext cx="413375"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1pPr>
            <a:lvl2pPr indent="0" lvl="1"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2pPr>
            <a:lvl3pPr indent="0" lvl="2"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3pPr>
            <a:lvl4pPr indent="0" lvl="3"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4pPr>
            <a:lvl5pPr indent="0" lvl="4"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5pPr>
            <a:lvl6pPr indent="0" lvl="5"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6pPr>
            <a:lvl7pPr indent="0" lvl="6"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7pPr>
            <a:lvl8pPr indent="0" lvl="7"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8pPr>
            <a:lvl9pPr indent="0" lvl="8" marL="0" marR="0" rtl="0" algn="r">
              <a:spcBef>
                <a:spcPts val="0"/>
              </a:spcBef>
              <a:spcAft>
                <a:spcPts val="0"/>
              </a:spcAft>
              <a:buClr>
                <a:schemeClr val="dk1"/>
              </a:buClr>
              <a:buSzPts val="750"/>
              <a:buFont typeface="Corbel"/>
              <a:buNone/>
              <a:defRPr b="0" i="0" sz="75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txBox="1"/>
          <p:nvPr>
            <p:ph type="ctrTitle"/>
          </p:nvPr>
        </p:nvSpPr>
        <p:spPr>
          <a:xfrm>
            <a:off x="2196301" y="1035052"/>
            <a:ext cx="6430967" cy="1962149"/>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500"/>
              <a:buFont typeface="Corbel"/>
              <a:buNone/>
            </a:pPr>
            <a:r>
              <a:rPr lang="en"/>
              <a:t>CubeSat Team</a:t>
            </a:r>
            <a:endParaRPr/>
          </a:p>
        </p:txBody>
      </p:sp>
      <p:sp>
        <p:nvSpPr>
          <p:cNvPr id="147" name="Google Shape;147;p1"/>
          <p:cNvSpPr txBox="1"/>
          <p:nvPr>
            <p:ph idx="1" type="subTitle"/>
          </p:nvPr>
        </p:nvSpPr>
        <p:spPr>
          <a:xfrm>
            <a:off x="3386533" y="2997200"/>
            <a:ext cx="5240734" cy="1041401"/>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175"/>
              <a:buNone/>
            </a:pPr>
            <a:r>
              <a:rPr lang="en"/>
              <a:t>By: CDTs Gohar, Gover, Nguyen, Placke and Valle</a:t>
            </a:r>
            <a:endParaRPr/>
          </a:p>
          <a:p>
            <a:pPr indent="0" lvl="0" marL="0" rtl="0" algn="ctr">
              <a:spcBef>
                <a:spcPts val="0"/>
              </a:spcBef>
              <a:spcAft>
                <a:spcPts val="0"/>
              </a:spcAft>
              <a:buSzPts val="2175"/>
              <a:buNone/>
            </a:pPr>
            <a:r>
              <a:rPr lang="en"/>
              <a:t>Product Owner: LTC Craig Boucher</a:t>
            </a:r>
            <a:endParaRPr/>
          </a:p>
          <a:p>
            <a:pPr indent="0" lvl="0" marL="0" rtl="0" algn="ctr">
              <a:spcBef>
                <a:spcPts val="0"/>
              </a:spcBef>
              <a:spcAft>
                <a:spcPts val="0"/>
              </a:spcAft>
              <a:buSzPts val="2175"/>
              <a:buNone/>
            </a:pPr>
            <a:r>
              <a:rPr lang="en"/>
              <a:t>Faculty Advisor: LTC James Finocchiaro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0"/>
          <p:cNvSpPr txBox="1"/>
          <p:nvPr>
            <p:ph type="title"/>
          </p:nvPr>
        </p:nvSpPr>
        <p:spPr>
          <a:xfrm>
            <a:off x="1027980" y="47065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GPS System</a:t>
            </a:r>
            <a:endParaRPr/>
          </a:p>
        </p:txBody>
      </p:sp>
      <p:sp>
        <p:nvSpPr>
          <p:cNvPr id="291" name="Google Shape;291;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292" name="Google Shape;292;p10"/>
          <p:cNvPicPr preferRelativeResize="0"/>
          <p:nvPr/>
        </p:nvPicPr>
        <p:blipFill rotWithShape="1">
          <a:blip r:embed="rId3">
            <a:alphaModFix/>
          </a:blip>
          <a:srcRect b="0" l="0" r="0" t="0"/>
          <a:stretch/>
        </p:blipFill>
        <p:spPr>
          <a:xfrm>
            <a:off x="0" y="1152481"/>
            <a:ext cx="9144000" cy="1066939"/>
          </a:xfrm>
          <a:prstGeom prst="rect">
            <a:avLst/>
          </a:prstGeom>
          <a:noFill/>
          <a:ln>
            <a:noFill/>
          </a:ln>
        </p:spPr>
      </p:pic>
      <p:pic>
        <p:nvPicPr>
          <p:cNvPr id="293" name="Google Shape;293;p10"/>
          <p:cNvPicPr preferRelativeResize="0"/>
          <p:nvPr/>
        </p:nvPicPr>
        <p:blipFill rotWithShape="1">
          <a:blip r:embed="rId4">
            <a:alphaModFix/>
          </a:blip>
          <a:srcRect b="0" l="0" r="0" t="0"/>
          <a:stretch/>
        </p:blipFill>
        <p:spPr>
          <a:xfrm>
            <a:off x="5139000" y="2219420"/>
            <a:ext cx="3347450" cy="2744925"/>
          </a:xfrm>
          <a:prstGeom prst="rect">
            <a:avLst/>
          </a:prstGeom>
          <a:noFill/>
          <a:ln>
            <a:noFill/>
          </a:ln>
        </p:spPr>
      </p:pic>
      <p:pic>
        <p:nvPicPr>
          <p:cNvPr id="294" name="Google Shape;294;p10"/>
          <p:cNvPicPr preferRelativeResize="0"/>
          <p:nvPr/>
        </p:nvPicPr>
        <p:blipFill rotWithShape="1">
          <a:blip r:embed="rId5">
            <a:alphaModFix/>
          </a:blip>
          <a:srcRect b="0" l="0" r="0" t="0"/>
          <a:stretch/>
        </p:blipFill>
        <p:spPr>
          <a:xfrm flipH="1">
            <a:off x="2038426" y="1511150"/>
            <a:ext cx="349624" cy="349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txBox="1"/>
          <p:nvPr>
            <p:ph type="title"/>
          </p:nvPr>
        </p:nvSpPr>
        <p:spPr>
          <a:xfrm>
            <a:off x="1068703" y="317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Power Supply Matrix</a:t>
            </a:r>
            <a:endParaRPr/>
          </a:p>
        </p:txBody>
      </p:sp>
      <p:sp>
        <p:nvSpPr>
          <p:cNvPr id="300" name="Google Shape;300;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301" name="Google Shape;301;p11"/>
          <p:cNvPicPr preferRelativeResize="0"/>
          <p:nvPr/>
        </p:nvPicPr>
        <p:blipFill rotWithShape="1">
          <a:blip r:embed="rId3">
            <a:alphaModFix/>
          </a:blip>
          <a:srcRect b="0" l="0" r="0" t="0"/>
          <a:stretch/>
        </p:blipFill>
        <p:spPr>
          <a:xfrm>
            <a:off x="71425" y="890575"/>
            <a:ext cx="9001125" cy="3362325"/>
          </a:xfrm>
          <a:prstGeom prst="rect">
            <a:avLst/>
          </a:prstGeom>
          <a:noFill/>
          <a:ln>
            <a:noFill/>
          </a:ln>
        </p:spPr>
      </p:pic>
      <p:pic>
        <p:nvPicPr>
          <p:cNvPr id="302" name="Google Shape;302;p11"/>
          <p:cNvPicPr preferRelativeResize="0"/>
          <p:nvPr/>
        </p:nvPicPr>
        <p:blipFill rotWithShape="1">
          <a:blip r:embed="rId4">
            <a:alphaModFix/>
          </a:blip>
          <a:srcRect b="0" l="0" r="0" t="0"/>
          <a:stretch/>
        </p:blipFill>
        <p:spPr>
          <a:xfrm>
            <a:off x="6195050" y="2422650"/>
            <a:ext cx="3333750" cy="3333750"/>
          </a:xfrm>
          <a:prstGeom prst="rect">
            <a:avLst/>
          </a:prstGeom>
          <a:noFill/>
          <a:ln>
            <a:noFill/>
          </a:ln>
        </p:spPr>
      </p:pic>
      <p:pic>
        <p:nvPicPr>
          <p:cNvPr id="303" name="Google Shape;303;p11"/>
          <p:cNvPicPr preferRelativeResize="0"/>
          <p:nvPr/>
        </p:nvPicPr>
        <p:blipFill rotWithShape="1">
          <a:blip r:embed="rId5">
            <a:alphaModFix/>
          </a:blip>
          <a:srcRect b="0" l="0" r="0" t="0"/>
          <a:stretch/>
        </p:blipFill>
        <p:spPr>
          <a:xfrm flipH="1">
            <a:off x="550350" y="2348975"/>
            <a:ext cx="572700"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2"/>
          <p:cNvSpPr txBox="1"/>
          <p:nvPr>
            <p:ph type="title"/>
          </p:nvPr>
        </p:nvSpPr>
        <p:spPr>
          <a:xfrm>
            <a:off x="1106179" y="38111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Precision Temperature Sensor</a:t>
            </a:r>
            <a:endParaRPr/>
          </a:p>
        </p:txBody>
      </p:sp>
      <p:sp>
        <p:nvSpPr>
          <p:cNvPr id="309" name="Google Shape;309;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310" name="Google Shape;310;p12"/>
          <p:cNvPicPr preferRelativeResize="0"/>
          <p:nvPr/>
        </p:nvPicPr>
        <p:blipFill rotWithShape="1">
          <a:blip r:embed="rId3">
            <a:alphaModFix/>
          </a:blip>
          <a:srcRect b="0" l="0" r="0" t="0"/>
          <a:stretch/>
        </p:blipFill>
        <p:spPr>
          <a:xfrm>
            <a:off x="311700" y="1152463"/>
            <a:ext cx="8382000" cy="1495425"/>
          </a:xfrm>
          <a:prstGeom prst="rect">
            <a:avLst/>
          </a:prstGeom>
          <a:noFill/>
          <a:ln>
            <a:noFill/>
          </a:ln>
        </p:spPr>
      </p:pic>
      <p:pic>
        <p:nvPicPr>
          <p:cNvPr id="311" name="Google Shape;311;p12"/>
          <p:cNvPicPr preferRelativeResize="0"/>
          <p:nvPr/>
        </p:nvPicPr>
        <p:blipFill rotWithShape="1">
          <a:blip r:embed="rId4">
            <a:alphaModFix/>
          </a:blip>
          <a:srcRect b="0" l="0" r="0" t="0"/>
          <a:stretch/>
        </p:blipFill>
        <p:spPr>
          <a:xfrm flipH="1">
            <a:off x="1685675" y="1228150"/>
            <a:ext cx="572700" cy="572700"/>
          </a:xfrm>
          <a:prstGeom prst="rect">
            <a:avLst/>
          </a:prstGeom>
          <a:noFill/>
          <a:ln>
            <a:noFill/>
          </a:ln>
        </p:spPr>
      </p:pic>
      <p:pic>
        <p:nvPicPr>
          <p:cNvPr id="312" name="Google Shape;312;p12"/>
          <p:cNvPicPr preferRelativeResize="0"/>
          <p:nvPr/>
        </p:nvPicPr>
        <p:blipFill rotWithShape="1">
          <a:blip r:embed="rId5">
            <a:alphaModFix/>
          </a:blip>
          <a:srcRect b="0" l="0" r="0" t="0"/>
          <a:stretch/>
        </p:blipFill>
        <p:spPr>
          <a:xfrm>
            <a:off x="3762125" y="2647900"/>
            <a:ext cx="4810800" cy="270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3"/>
          <p:cNvSpPr txBox="1"/>
          <p:nvPr>
            <p:ph type="title"/>
          </p:nvPr>
        </p:nvSpPr>
        <p:spPr>
          <a:xfrm>
            <a:off x="1088650" y="44047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Solar Panel</a:t>
            </a:r>
            <a:endParaRPr/>
          </a:p>
        </p:txBody>
      </p:sp>
      <p:sp>
        <p:nvSpPr>
          <p:cNvPr id="318" name="Google Shape;318;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319" name="Google Shape;319;p13"/>
          <p:cNvPicPr preferRelativeResize="0"/>
          <p:nvPr/>
        </p:nvPicPr>
        <p:blipFill rotWithShape="1">
          <a:blip r:embed="rId3">
            <a:alphaModFix/>
          </a:blip>
          <a:srcRect b="0" l="0" r="0" t="0"/>
          <a:stretch/>
        </p:blipFill>
        <p:spPr>
          <a:xfrm>
            <a:off x="311688" y="1152463"/>
            <a:ext cx="5895975" cy="2162175"/>
          </a:xfrm>
          <a:prstGeom prst="rect">
            <a:avLst/>
          </a:prstGeom>
          <a:noFill/>
          <a:ln>
            <a:noFill/>
          </a:ln>
        </p:spPr>
      </p:pic>
      <p:pic>
        <p:nvPicPr>
          <p:cNvPr id="320" name="Google Shape;320;p13"/>
          <p:cNvPicPr preferRelativeResize="0"/>
          <p:nvPr/>
        </p:nvPicPr>
        <p:blipFill rotWithShape="1">
          <a:blip r:embed="rId4">
            <a:alphaModFix/>
          </a:blip>
          <a:srcRect b="0" l="0" r="0" t="0"/>
          <a:stretch/>
        </p:blipFill>
        <p:spPr>
          <a:xfrm flipH="1">
            <a:off x="1088650" y="1871075"/>
            <a:ext cx="572700" cy="572700"/>
          </a:xfrm>
          <a:prstGeom prst="rect">
            <a:avLst/>
          </a:prstGeom>
          <a:noFill/>
          <a:ln>
            <a:noFill/>
          </a:ln>
        </p:spPr>
      </p:pic>
      <p:pic>
        <p:nvPicPr>
          <p:cNvPr id="321" name="Google Shape;321;p13"/>
          <p:cNvPicPr preferRelativeResize="0"/>
          <p:nvPr/>
        </p:nvPicPr>
        <p:blipFill rotWithShape="1">
          <a:blip r:embed="rId5">
            <a:alphaModFix/>
          </a:blip>
          <a:srcRect b="0" l="0" r="0" t="0"/>
          <a:stretch/>
        </p:blipFill>
        <p:spPr>
          <a:xfrm>
            <a:off x="5666700" y="1431050"/>
            <a:ext cx="3477301" cy="3477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4"/>
          <p:cNvSpPr txBox="1"/>
          <p:nvPr>
            <p:ph type="title"/>
          </p:nvPr>
        </p:nvSpPr>
        <p:spPr>
          <a:xfrm>
            <a:off x="1076198" y="43977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Transceiver </a:t>
            </a:r>
            <a:endParaRPr/>
          </a:p>
        </p:txBody>
      </p:sp>
      <p:sp>
        <p:nvSpPr>
          <p:cNvPr id="327" name="Google Shape;32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328" name="Google Shape;328;p14"/>
          <p:cNvPicPr preferRelativeResize="0"/>
          <p:nvPr/>
        </p:nvPicPr>
        <p:blipFill rotWithShape="1">
          <a:blip r:embed="rId3">
            <a:alphaModFix/>
          </a:blip>
          <a:srcRect b="0" l="0" r="0" t="0"/>
          <a:stretch/>
        </p:blipFill>
        <p:spPr>
          <a:xfrm>
            <a:off x="311688" y="1152463"/>
            <a:ext cx="7953375" cy="3800475"/>
          </a:xfrm>
          <a:prstGeom prst="rect">
            <a:avLst/>
          </a:prstGeom>
          <a:noFill/>
          <a:ln>
            <a:noFill/>
          </a:ln>
        </p:spPr>
      </p:pic>
      <p:pic>
        <p:nvPicPr>
          <p:cNvPr id="329" name="Google Shape;329;p14"/>
          <p:cNvPicPr preferRelativeResize="0"/>
          <p:nvPr/>
        </p:nvPicPr>
        <p:blipFill rotWithShape="1">
          <a:blip r:embed="rId4">
            <a:alphaModFix/>
          </a:blip>
          <a:srcRect b="0" l="0" r="0" t="0"/>
          <a:stretch/>
        </p:blipFill>
        <p:spPr>
          <a:xfrm flipH="1">
            <a:off x="1410125" y="4084650"/>
            <a:ext cx="572700" cy="572700"/>
          </a:xfrm>
          <a:prstGeom prst="rect">
            <a:avLst/>
          </a:prstGeom>
          <a:noFill/>
          <a:ln>
            <a:noFill/>
          </a:ln>
        </p:spPr>
      </p:pic>
      <p:pic>
        <p:nvPicPr>
          <p:cNvPr id="330" name="Google Shape;330;p14"/>
          <p:cNvPicPr preferRelativeResize="0"/>
          <p:nvPr/>
        </p:nvPicPr>
        <p:blipFill rotWithShape="1">
          <a:blip r:embed="rId5">
            <a:alphaModFix/>
          </a:blip>
          <a:srcRect b="0" l="0" r="0" t="0"/>
          <a:stretch/>
        </p:blipFill>
        <p:spPr>
          <a:xfrm>
            <a:off x="6588176" y="299802"/>
            <a:ext cx="2373941" cy="2339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5"/>
          <p:cNvSpPr txBox="1"/>
          <p:nvPr>
            <p:ph type="title"/>
          </p:nvPr>
        </p:nvSpPr>
        <p:spPr>
          <a:xfrm>
            <a:off x="1073700" y="38406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Specifications and Constraints</a:t>
            </a:r>
            <a:endParaRPr/>
          </a:p>
        </p:txBody>
      </p:sp>
      <p:sp>
        <p:nvSpPr>
          <p:cNvPr id="336" name="Google Shape;336;p15"/>
          <p:cNvSpPr txBox="1"/>
          <p:nvPr>
            <p:ph idx="1" type="body"/>
          </p:nvPr>
        </p:nvSpPr>
        <p:spPr>
          <a:xfrm>
            <a:off x="4820400" y="1152475"/>
            <a:ext cx="40119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rPr lang="en"/>
              <a:t>Constraints</a:t>
            </a:r>
            <a:endParaRPr/>
          </a:p>
          <a:p>
            <a:pPr indent="-330200" lvl="0" marL="457200" rtl="0" algn="l">
              <a:lnSpc>
                <a:spcPct val="100000"/>
              </a:lnSpc>
              <a:spcBef>
                <a:spcPts val="12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Cube Sat will be a 10x10x10cm structure (U1 cube)</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Cube Sat itself will be under 5kg</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Radiation shielding for CPU capable of protecting CPU from high earth orbit levels of radiation</a:t>
            </a:r>
            <a:endParaRPr sz="1600">
              <a:solidFill>
                <a:schemeClr val="dk1"/>
              </a:solidFill>
              <a:latin typeface="Times New Roman"/>
              <a:ea typeface="Times New Roman"/>
              <a:cs typeface="Times New Roman"/>
              <a:sym typeface="Times New Roman"/>
            </a:endParaRPr>
          </a:p>
        </p:txBody>
      </p:sp>
      <p:sp>
        <p:nvSpPr>
          <p:cNvPr id="337" name="Google Shape;337;p15"/>
          <p:cNvSpPr txBox="1"/>
          <p:nvPr>
            <p:ph idx="4294967295" type="body"/>
          </p:nvPr>
        </p:nvSpPr>
        <p:spPr>
          <a:xfrm>
            <a:off x="967740" y="1152475"/>
            <a:ext cx="4013200" cy="341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610"/>
              <a:buNone/>
            </a:pPr>
            <a:r>
              <a:rPr lang="en"/>
              <a:t>Specifications</a:t>
            </a:r>
            <a:endParaRPr/>
          </a:p>
          <a:p>
            <a:pPr indent="-330200" lvl="0" marL="457200" rtl="0" algn="l">
              <a:spcBef>
                <a:spcPts val="12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Ultra-High Frequency and X band capable transceiver array</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Cube Sat itself will be under 5kg</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Communications array capable of comms up to 36,000 km</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Two CPU’s which can reset eachother in case of error</a:t>
            </a:r>
            <a:endParaRPr sz="1600">
              <a:solidFill>
                <a:schemeClr val="dk1"/>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Common interfaces for sensors (usb type c or serial)</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6"/>
          <p:cNvSpPr txBox="1"/>
          <p:nvPr>
            <p:ph type="title"/>
          </p:nvPr>
        </p:nvSpPr>
        <p:spPr>
          <a:xfrm>
            <a:off x="1158644" y="2201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Block Diagram</a:t>
            </a:r>
            <a:endParaRPr/>
          </a:p>
        </p:txBody>
      </p:sp>
      <p:pic>
        <p:nvPicPr>
          <p:cNvPr id="343" name="Google Shape;343;p16"/>
          <p:cNvPicPr preferRelativeResize="0"/>
          <p:nvPr/>
        </p:nvPicPr>
        <p:blipFill rotWithShape="1">
          <a:blip r:embed="rId3">
            <a:alphaModFix/>
          </a:blip>
          <a:srcRect b="0" l="0" r="0" t="0"/>
          <a:stretch/>
        </p:blipFill>
        <p:spPr>
          <a:xfrm>
            <a:off x="1446825" y="677047"/>
            <a:ext cx="6250327" cy="4367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grpSp>
        <p:nvGrpSpPr>
          <p:cNvPr id="348" name="Google Shape;348;p17"/>
          <p:cNvGrpSpPr/>
          <p:nvPr/>
        </p:nvGrpSpPr>
        <p:grpSpPr>
          <a:xfrm>
            <a:off x="113109" y="0"/>
            <a:ext cx="1827609" cy="5143500"/>
            <a:chOff x="1320800" y="0"/>
            <a:chExt cx="2436813" cy="6858001"/>
          </a:xfrm>
        </p:grpSpPr>
        <p:sp>
          <p:nvSpPr>
            <p:cNvPr id="349" name="Google Shape;349;p17"/>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350" name="Google Shape;350;p17"/>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351" name="Google Shape;351;p17"/>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352" name="Google Shape;352;p17"/>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353" name="Google Shape;353;p17"/>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354" name="Google Shape;354;p17"/>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55" name="Google Shape;355;p17"/>
          <p:cNvSpPr/>
          <p:nvPr/>
        </p:nvSpPr>
        <p:spPr>
          <a:xfrm>
            <a:off x="0" y="0"/>
            <a:ext cx="9144000" cy="51435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56" name="Google Shape;356;p17"/>
          <p:cNvSpPr/>
          <p:nvPr/>
        </p:nvSpPr>
        <p:spPr>
          <a:xfrm flipH="1" rot="10800000">
            <a:off x="0" y="0"/>
            <a:ext cx="3302781" cy="5143500"/>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159FE7"/>
              </a:gs>
              <a:gs pos="23000">
                <a:srgbClr val="159FE7"/>
              </a:gs>
              <a:gs pos="69000">
                <a:srgbClr val="1186C3"/>
              </a:gs>
              <a:gs pos="97000">
                <a:srgbClr val="107DB6"/>
              </a:gs>
              <a:gs pos="100000">
                <a:srgbClr val="107DB6"/>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
        <p:nvSpPr>
          <p:cNvPr id="357" name="Google Shape;357;p17"/>
          <p:cNvSpPr txBox="1"/>
          <p:nvPr>
            <p:ph type="title"/>
          </p:nvPr>
        </p:nvSpPr>
        <p:spPr>
          <a:xfrm>
            <a:off x="372084" y="514350"/>
            <a:ext cx="2057400" cy="38290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800"/>
              <a:buFont typeface="Corbel"/>
              <a:buNone/>
            </a:pPr>
            <a:r>
              <a:rPr lang="en" sz="1700">
                <a:solidFill>
                  <a:srgbClr val="FFFFFF"/>
                </a:solidFill>
              </a:rPr>
              <a:t>Recommendations for next sprint</a:t>
            </a:r>
            <a:endParaRPr/>
          </a:p>
        </p:txBody>
      </p:sp>
      <p:grpSp>
        <p:nvGrpSpPr>
          <p:cNvPr id="358" name="Google Shape;358;p17"/>
          <p:cNvGrpSpPr/>
          <p:nvPr/>
        </p:nvGrpSpPr>
        <p:grpSpPr>
          <a:xfrm>
            <a:off x="2486469" y="0"/>
            <a:ext cx="1827609" cy="5143500"/>
            <a:chOff x="1320800" y="0"/>
            <a:chExt cx="2436813" cy="6858001"/>
          </a:xfrm>
        </p:grpSpPr>
        <p:sp>
          <p:nvSpPr>
            <p:cNvPr id="359" name="Google Shape;359;p17"/>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360" name="Google Shape;360;p17"/>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361" name="Google Shape;361;p17"/>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362" name="Google Shape;362;p17"/>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363" name="Google Shape;363;p17"/>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364" name="Google Shape;364;p17"/>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65" name="Google Shape;365;p17"/>
          <p:cNvSpPr txBox="1"/>
          <p:nvPr>
            <p:ph idx="1" type="body"/>
          </p:nvPr>
        </p:nvSpPr>
        <p:spPr>
          <a:xfrm>
            <a:off x="3837829" y="514350"/>
            <a:ext cx="4789439" cy="3829050"/>
          </a:xfrm>
          <a:prstGeom prst="rect">
            <a:avLst/>
          </a:prstGeom>
          <a:noFill/>
          <a:ln>
            <a:noFill/>
          </a:ln>
        </p:spPr>
        <p:txBody>
          <a:bodyPr anchorCtr="0" anchor="ctr" bIns="45700" lIns="91425" spcFirstLastPara="1" rIns="91425" wrap="square" tIns="45700">
            <a:normAutofit/>
          </a:bodyPr>
          <a:lstStyle/>
          <a:p>
            <a:pPr indent="-342900" lvl="0" marL="457200" rtl="0" algn="l">
              <a:spcBef>
                <a:spcPts val="300"/>
              </a:spcBef>
              <a:spcAft>
                <a:spcPts val="0"/>
              </a:spcAft>
              <a:buSzPts val="2175"/>
              <a:buFont typeface="Arial"/>
              <a:buChar char="•"/>
            </a:pPr>
            <a:r>
              <a:rPr lang="en" sz="1500"/>
              <a:t>Research on utilizing and implementing an OS capable of being run on a Raspberry Pi that has the capability of interfacing with sensors, a communication array, and another Raspberry Pi </a:t>
            </a:r>
            <a:endParaRPr/>
          </a:p>
          <a:p>
            <a:pPr indent="-342900" lvl="0" marL="457200" rtl="0" algn="l">
              <a:spcBef>
                <a:spcPts val="900"/>
              </a:spcBef>
              <a:spcAft>
                <a:spcPts val="0"/>
              </a:spcAft>
              <a:buSzPts val="2175"/>
              <a:buFont typeface="Arial"/>
              <a:buChar char="•"/>
            </a:pPr>
            <a:r>
              <a:rPr lang="en" sz="1500"/>
              <a:t>Create or modify an existing OS to include all functionality listed above</a:t>
            </a:r>
            <a:endParaRPr/>
          </a:p>
          <a:p>
            <a:pPr indent="-342900" lvl="0" marL="457200" rtl="0" algn="l">
              <a:spcBef>
                <a:spcPts val="900"/>
              </a:spcBef>
              <a:spcAft>
                <a:spcPts val="0"/>
              </a:spcAft>
              <a:buSzPts val="2175"/>
              <a:buFont typeface="Arial"/>
              <a:buChar char="•"/>
            </a:pPr>
            <a:r>
              <a:rPr lang="en" sz="1500"/>
              <a:t>Increase general familiarization with Raspberry Pi hardware</a:t>
            </a:r>
            <a:endParaRPr/>
          </a:p>
          <a:p>
            <a:pPr indent="-342900" lvl="0" marL="457200" rtl="0" algn="l">
              <a:spcBef>
                <a:spcPts val="900"/>
              </a:spcBef>
              <a:spcAft>
                <a:spcPts val="0"/>
              </a:spcAft>
              <a:buSzPts val="2175"/>
              <a:buFont typeface="Arial"/>
              <a:buChar char="•"/>
            </a:pPr>
            <a:r>
              <a:rPr lang="en" sz="1500"/>
              <a:t>Begin the process of acquiring funding for each of the parts we need, as many of them have a long period of time between ordering and delivery</a:t>
            </a:r>
            <a:endParaRPr/>
          </a:p>
          <a:p>
            <a:pPr indent="0" lvl="0" marL="457200" rtl="0" algn="l">
              <a:spcBef>
                <a:spcPts val="900"/>
              </a:spcBef>
              <a:spcAft>
                <a:spcPts val="600"/>
              </a:spcAft>
              <a:buSzPts val="2175"/>
              <a:buFont typeface="Arial"/>
              <a:buNone/>
            </a:pPr>
            <a:r>
              <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8"/>
          <p:cNvSpPr txBox="1"/>
          <p:nvPr>
            <p:ph type="title"/>
          </p:nvPr>
        </p:nvSpPr>
        <p:spPr>
          <a:xfrm>
            <a:off x="1095187" y="38506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XE401/402 Product Roadmap</a:t>
            </a:r>
            <a:endParaRPr/>
          </a:p>
        </p:txBody>
      </p:sp>
      <p:pic>
        <p:nvPicPr>
          <p:cNvPr id="371" name="Google Shape;371;p18"/>
          <p:cNvPicPr preferRelativeResize="0"/>
          <p:nvPr/>
        </p:nvPicPr>
        <p:blipFill rotWithShape="1">
          <a:blip r:embed="rId3">
            <a:alphaModFix/>
          </a:blip>
          <a:srcRect b="0" l="0" r="0" t="0"/>
          <a:stretch/>
        </p:blipFill>
        <p:spPr>
          <a:xfrm>
            <a:off x="1095187" y="1093925"/>
            <a:ext cx="6953626" cy="389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grpSp>
        <p:nvGrpSpPr>
          <p:cNvPr id="152" name="Google Shape;152;p2"/>
          <p:cNvGrpSpPr/>
          <p:nvPr/>
        </p:nvGrpSpPr>
        <p:grpSpPr>
          <a:xfrm>
            <a:off x="113109" y="0"/>
            <a:ext cx="1827609" cy="5143500"/>
            <a:chOff x="1320800" y="0"/>
            <a:chExt cx="2436813" cy="6858001"/>
          </a:xfrm>
        </p:grpSpPr>
        <p:sp>
          <p:nvSpPr>
            <p:cNvPr id="153" name="Google Shape;153;p2"/>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54" name="Google Shape;154;p2"/>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55" name="Google Shape;155;p2"/>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56" name="Google Shape;156;p2"/>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57" name="Google Shape;157;p2"/>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58" name="Google Shape;158;p2"/>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59" name="Google Shape;159;p2"/>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0" name="Google Shape;160;p2"/>
          <p:cNvSpPr/>
          <p:nvPr/>
        </p:nvSpPr>
        <p:spPr>
          <a:xfrm flipH="1" rot="10800000">
            <a:off x="0" y="0"/>
            <a:ext cx="3302781" cy="5143500"/>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159FE7"/>
              </a:gs>
              <a:gs pos="23000">
                <a:srgbClr val="159FE7"/>
              </a:gs>
              <a:gs pos="69000">
                <a:srgbClr val="1186C3"/>
              </a:gs>
              <a:gs pos="97000">
                <a:srgbClr val="107DB6"/>
              </a:gs>
              <a:gs pos="100000">
                <a:srgbClr val="107DB6"/>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
        <p:nvSpPr>
          <p:cNvPr id="161" name="Google Shape;161;p2"/>
          <p:cNvSpPr txBox="1"/>
          <p:nvPr>
            <p:ph type="title"/>
          </p:nvPr>
        </p:nvSpPr>
        <p:spPr>
          <a:xfrm>
            <a:off x="372084" y="514350"/>
            <a:ext cx="2057400" cy="38290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800"/>
              <a:buFont typeface="Corbel"/>
              <a:buNone/>
            </a:pPr>
            <a:r>
              <a:rPr lang="en" sz="2400">
                <a:solidFill>
                  <a:srgbClr val="FFFFFF"/>
                </a:solidFill>
              </a:rPr>
              <a:t>Project Overview</a:t>
            </a:r>
            <a:endParaRPr/>
          </a:p>
        </p:txBody>
      </p:sp>
      <p:grpSp>
        <p:nvGrpSpPr>
          <p:cNvPr id="162" name="Google Shape;162;p2"/>
          <p:cNvGrpSpPr/>
          <p:nvPr/>
        </p:nvGrpSpPr>
        <p:grpSpPr>
          <a:xfrm>
            <a:off x="2486469" y="0"/>
            <a:ext cx="1827609" cy="5143500"/>
            <a:chOff x="1320800" y="0"/>
            <a:chExt cx="2436813" cy="6858001"/>
          </a:xfrm>
        </p:grpSpPr>
        <p:sp>
          <p:nvSpPr>
            <p:cNvPr id="163" name="Google Shape;163;p2"/>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64" name="Google Shape;164;p2"/>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65" name="Google Shape;165;p2"/>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66" name="Google Shape;166;p2"/>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67" name="Google Shape;167;p2"/>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68" name="Google Shape;168;p2"/>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69" name="Google Shape;169;p2"/>
          <p:cNvSpPr txBox="1"/>
          <p:nvPr>
            <p:ph idx="1" type="body"/>
          </p:nvPr>
        </p:nvSpPr>
        <p:spPr>
          <a:xfrm>
            <a:off x="3837829" y="514350"/>
            <a:ext cx="4789439" cy="3829050"/>
          </a:xfrm>
          <a:prstGeom prst="rect">
            <a:avLst/>
          </a:prstGeom>
          <a:noFill/>
          <a:ln>
            <a:noFill/>
          </a:ln>
        </p:spPr>
        <p:txBody>
          <a:bodyPr anchorCtr="0" anchor="ctr" bIns="45700" lIns="91425" spcFirstLastPara="1" rIns="91425" wrap="square" tIns="45700">
            <a:normAutofit/>
          </a:bodyPr>
          <a:lstStyle/>
          <a:p>
            <a:pPr indent="-138112" lvl="0" marL="0" rtl="0" algn="l">
              <a:spcBef>
                <a:spcPts val="300"/>
              </a:spcBef>
              <a:spcAft>
                <a:spcPts val="0"/>
              </a:spcAft>
              <a:buSzPts val="2175"/>
              <a:buFont typeface="Arial"/>
              <a:buChar char="•"/>
            </a:pPr>
            <a:r>
              <a:rPr lang="en" sz="1500"/>
              <a:t>Five-year program</a:t>
            </a:r>
            <a:endParaRPr/>
          </a:p>
          <a:p>
            <a:pPr indent="-138112" lvl="0" marL="0" rtl="0" algn="l">
              <a:spcBef>
                <a:spcPts val="900"/>
              </a:spcBef>
              <a:spcAft>
                <a:spcPts val="0"/>
              </a:spcAft>
              <a:buSzPts val="2175"/>
              <a:buFont typeface="Arial"/>
              <a:buChar char="•"/>
            </a:pPr>
            <a:r>
              <a:rPr lang="en" sz="1500"/>
              <a:t>"Brain" of the cube satellite</a:t>
            </a:r>
            <a:endParaRPr/>
          </a:p>
          <a:p>
            <a:pPr indent="-138112" lvl="0" marL="0" rtl="0" algn="l">
              <a:spcBef>
                <a:spcPts val="900"/>
              </a:spcBef>
              <a:spcAft>
                <a:spcPts val="0"/>
              </a:spcAft>
              <a:buSzPts val="2175"/>
              <a:buFont typeface="Arial"/>
              <a:buChar char="•"/>
            </a:pPr>
            <a:r>
              <a:rPr lang="en" sz="1500"/>
              <a:t>Military, assist in defense, and gathering information</a:t>
            </a:r>
            <a:endParaRPr/>
          </a:p>
          <a:p>
            <a:pPr indent="-138112" lvl="0" marL="0" rtl="0" algn="l">
              <a:spcBef>
                <a:spcPts val="900"/>
              </a:spcBef>
              <a:spcAft>
                <a:spcPts val="0"/>
              </a:spcAft>
              <a:buSzPts val="2175"/>
              <a:buFont typeface="Arial"/>
              <a:buChar char="•"/>
            </a:pPr>
            <a:r>
              <a:rPr lang="en" sz="1500"/>
              <a:t>Universal enough to support multiple sub-models</a:t>
            </a:r>
            <a:endParaRPr/>
          </a:p>
          <a:p>
            <a:pPr indent="0" lvl="0" marL="0" rtl="0" algn="l">
              <a:spcBef>
                <a:spcPts val="900"/>
              </a:spcBef>
              <a:spcAft>
                <a:spcPts val="0"/>
              </a:spcAft>
              <a:buSzPts val="2175"/>
              <a:buFont typeface="Arial"/>
              <a:buNone/>
            </a:pPr>
            <a:r>
              <a:t/>
            </a:r>
            <a:endParaRPr sz="1500"/>
          </a:p>
          <a:p>
            <a:pPr indent="-138112" lvl="0" marL="0" rtl="0" algn="l">
              <a:spcBef>
                <a:spcPts val="900"/>
              </a:spcBef>
              <a:spcAft>
                <a:spcPts val="600"/>
              </a:spcAft>
              <a:buSzPts val="2175"/>
              <a:buFont typeface="Arial"/>
              <a:buChar char="•"/>
            </a:pPr>
            <a:r>
              <a:rPr lang="en" sz="1500"/>
              <a:t>Outcomes: Physical structure of the cube satellite, the command  and data handling systems, TT&amp;C (telemetry, tracking, and control systems), and power.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grpSp>
        <p:nvGrpSpPr>
          <p:cNvPr id="174" name="Google Shape;174;p3"/>
          <p:cNvGrpSpPr/>
          <p:nvPr/>
        </p:nvGrpSpPr>
        <p:grpSpPr>
          <a:xfrm>
            <a:off x="113109" y="0"/>
            <a:ext cx="1827609" cy="5143500"/>
            <a:chOff x="1320800" y="0"/>
            <a:chExt cx="2436813" cy="6858001"/>
          </a:xfrm>
        </p:grpSpPr>
        <p:sp>
          <p:nvSpPr>
            <p:cNvPr id="175" name="Google Shape;175;p3"/>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76" name="Google Shape;176;p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77" name="Google Shape;177;p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78" name="Google Shape;178;p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79" name="Google Shape;179;p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80" name="Google Shape;180;p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81" name="Google Shape;181;p3"/>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82" name="Google Shape;182;p3"/>
          <p:cNvSpPr/>
          <p:nvPr/>
        </p:nvSpPr>
        <p:spPr>
          <a:xfrm flipH="1" rot="10800000">
            <a:off x="0" y="0"/>
            <a:ext cx="3302781" cy="5143500"/>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159FE7"/>
              </a:gs>
              <a:gs pos="23000">
                <a:srgbClr val="159FE7"/>
              </a:gs>
              <a:gs pos="69000">
                <a:srgbClr val="1186C3"/>
              </a:gs>
              <a:gs pos="97000">
                <a:srgbClr val="107DB6"/>
              </a:gs>
              <a:gs pos="100000">
                <a:srgbClr val="107DB6"/>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
        <p:nvSpPr>
          <p:cNvPr id="183" name="Google Shape;183;p3"/>
          <p:cNvSpPr txBox="1"/>
          <p:nvPr>
            <p:ph type="title"/>
          </p:nvPr>
        </p:nvSpPr>
        <p:spPr>
          <a:xfrm>
            <a:off x="372084" y="514350"/>
            <a:ext cx="2057400" cy="38290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800"/>
              <a:buFont typeface="Corbel"/>
              <a:buNone/>
            </a:pPr>
            <a:r>
              <a:rPr lang="en" sz="2400">
                <a:solidFill>
                  <a:srgbClr val="FFFFFF"/>
                </a:solidFill>
              </a:rPr>
              <a:t>Sprint Goal</a:t>
            </a:r>
            <a:endParaRPr/>
          </a:p>
        </p:txBody>
      </p:sp>
      <p:grpSp>
        <p:nvGrpSpPr>
          <p:cNvPr id="184" name="Google Shape;184;p3"/>
          <p:cNvGrpSpPr/>
          <p:nvPr/>
        </p:nvGrpSpPr>
        <p:grpSpPr>
          <a:xfrm>
            <a:off x="2486469" y="0"/>
            <a:ext cx="1827609" cy="5143500"/>
            <a:chOff x="1320800" y="0"/>
            <a:chExt cx="2436813" cy="6858001"/>
          </a:xfrm>
        </p:grpSpPr>
        <p:sp>
          <p:nvSpPr>
            <p:cNvPr id="185" name="Google Shape;185;p3"/>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86" name="Google Shape;186;p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87" name="Google Shape;187;p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88" name="Google Shape;188;p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89" name="Google Shape;189;p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90" name="Google Shape;190;p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1" name="Google Shape;191;p3"/>
          <p:cNvSpPr txBox="1"/>
          <p:nvPr>
            <p:ph idx="1" type="body"/>
          </p:nvPr>
        </p:nvSpPr>
        <p:spPr>
          <a:xfrm>
            <a:off x="3837829" y="514350"/>
            <a:ext cx="4789439" cy="3829050"/>
          </a:xfrm>
          <a:prstGeom prst="rect">
            <a:avLst/>
          </a:prstGeom>
          <a:noFill/>
          <a:ln>
            <a:noFill/>
          </a:ln>
        </p:spPr>
        <p:txBody>
          <a:bodyPr anchorCtr="0" anchor="ctr" bIns="45700" lIns="91425" spcFirstLastPara="1" rIns="91425" wrap="square" tIns="45700">
            <a:normAutofit/>
          </a:bodyPr>
          <a:lstStyle/>
          <a:p>
            <a:pPr indent="0" lvl="0" marL="0" rtl="0" algn="l">
              <a:spcBef>
                <a:spcPts val="400"/>
              </a:spcBef>
              <a:spcAft>
                <a:spcPts val="600"/>
              </a:spcAft>
              <a:buClr>
                <a:srgbClr val="1287C3"/>
              </a:buClr>
              <a:buSzPts val="2900"/>
              <a:buNone/>
            </a:pPr>
            <a:r>
              <a:rPr lang="en" sz="2000"/>
              <a:t>Develop a functional block diagram which will layout the components in the CubeSat and a parts matrix for each major component.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grpSp>
        <p:nvGrpSpPr>
          <p:cNvPr id="196" name="Google Shape;196;p4"/>
          <p:cNvGrpSpPr/>
          <p:nvPr/>
        </p:nvGrpSpPr>
        <p:grpSpPr>
          <a:xfrm>
            <a:off x="113109" y="0"/>
            <a:ext cx="1827609" cy="5143500"/>
            <a:chOff x="1320800" y="0"/>
            <a:chExt cx="2436813" cy="6858001"/>
          </a:xfrm>
        </p:grpSpPr>
        <p:sp>
          <p:nvSpPr>
            <p:cNvPr id="197" name="Google Shape;197;p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98" name="Google Shape;198;p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99" name="Google Shape;199;p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00" name="Google Shape;200;p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01" name="Google Shape;201;p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02" name="Google Shape;202;p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pSp>
        <p:nvGrpSpPr>
          <p:cNvPr id="203" name="Google Shape;203;p4"/>
          <p:cNvGrpSpPr/>
          <p:nvPr/>
        </p:nvGrpSpPr>
        <p:grpSpPr>
          <a:xfrm>
            <a:off x="113109" y="0"/>
            <a:ext cx="1827609" cy="5143500"/>
            <a:chOff x="1320800" y="0"/>
            <a:chExt cx="2436813" cy="6858001"/>
          </a:xfrm>
        </p:grpSpPr>
        <p:sp>
          <p:nvSpPr>
            <p:cNvPr id="204" name="Google Shape;204;p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05" name="Google Shape;205;p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06" name="Google Shape;206;p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07" name="Google Shape;207;p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08" name="Google Shape;208;p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09" name="Google Shape;209;p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10" name="Google Shape;210;p4"/>
          <p:cNvSpPr txBox="1"/>
          <p:nvPr>
            <p:ph type="title"/>
          </p:nvPr>
        </p:nvSpPr>
        <p:spPr>
          <a:xfrm>
            <a:off x="1113234" y="514350"/>
            <a:ext cx="3209196" cy="131444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orbel"/>
              <a:buNone/>
            </a:pPr>
            <a:r>
              <a:rPr lang="en" sz="4000"/>
              <a:t>Sprint Hours</a:t>
            </a:r>
            <a:endParaRPr/>
          </a:p>
        </p:txBody>
      </p:sp>
      <p:sp>
        <p:nvSpPr>
          <p:cNvPr id="211" name="Google Shape;211;p4"/>
          <p:cNvSpPr txBox="1"/>
          <p:nvPr>
            <p:ph idx="1" type="body"/>
          </p:nvPr>
        </p:nvSpPr>
        <p:spPr>
          <a:xfrm>
            <a:off x="1722832" y="971551"/>
            <a:ext cx="3209197" cy="2343151"/>
          </a:xfrm>
          <a:prstGeom prst="rect">
            <a:avLst/>
          </a:prstGeom>
          <a:noFill/>
          <a:ln>
            <a:noFill/>
          </a:ln>
        </p:spPr>
        <p:txBody>
          <a:bodyPr anchorCtr="0" anchor="ctr" bIns="45700" lIns="91425" spcFirstLastPara="1" rIns="91425" wrap="square" tIns="45700">
            <a:normAutofit/>
          </a:bodyPr>
          <a:lstStyle/>
          <a:p>
            <a:pPr indent="-165735" lvl="0" marL="0" rtl="0" algn="l">
              <a:spcBef>
                <a:spcPts val="360"/>
              </a:spcBef>
              <a:spcAft>
                <a:spcPts val="0"/>
              </a:spcAft>
              <a:buSzPts val="2610"/>
              <a:buFont typeface="Arial"/>
              <a:buChar char="•"/>
            </a:pPr>
            <a:r>
              <a:rPr lang="en"/>
              <a:t>Allocated Time: 140</a:t>
            </a:r>
            <a:endParaRPr/>
          </a:p>
          <a:p>
            <a:pPr indent="-165735" lvl="0" marL="0" rtl="0" algn="l">
              <a:spcBef>
                <a:spcPts val="960"/>
              </a:spcBef>
              <a:spcAft>
                <a:spcPts val="600"/>
              </a:spcAft>
              <a:buSzPts val="2610"/>
              <a:buFont typeface="Arial"/>
              <a:buChar char="•"/>
            </a:pPr>
            <a:r>
              <a:rPr lang="en"/>
              <a:t>Actual Time: 148.5</a:t>
            </a:r>
            <a:endParaRPr/>
          </a:p>
        </p:txBody>
      </p:sp>
      <p:sp>
        <p:nvSpPr>
          <p:cNvPr id="212" name="Google Shape;212;p4"/>
          <p:cNvSpPr/>
          <p:nvPr/>
        </p:nvSpPr>
        <p:spPr>
          <a:xfrm>
            <a:off x="4572000" y="486698"/>
            <a:ext cx="4055267" cy="3923973"/>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aphicFrame>
        <p:nvGraphicFramePr>
          <p:cNvPr id="213" name="Google Shape;213;p4"/>
          <p:cNvGraphicFramePr/>
          <p:nvPr/>
        </p:nvGraphicFramePr>
        <p:xfrm>
          <a:off x="4825805" y="1083885"/>
          <a:ext cx="3000000" cy="3000000"/>
        </p:xfrm>
        <a:graphic>
          <a:graphicData uri="http://schemas.openxmlformats.org/drawingml/2006/table">
            <a:tbl>
              <a:tblPr bandRow="1" firstRow="1">
                <a:solidFill>
                  <a:srgbClr val="3F3F3F"/>
                </a:solidFill>
                <a:tableStyleId>{778EE7C8-E55C-4A4C-B7E2-B66DCD51474F}</a:tableStyleId>
              </a:tblPr>
              <a:tblGrid>
                <a:gridCol w="1694200"/>
                <a:gridCol w="1011475"/>
                <a:gridCol w="852425"/>
              </a:tblGrid>
              <a:tr h="642450">
                <a:tc>
                  <a:txBody>
                    <a:bodyPr/>
                    <a:lstStyle/>
                    <a:p>
                      <a:pPr indent="0" lvl="0" marL="0" marR="0" rtl="0" algn="l">
                        <a:spcBef>
                          <a:spcPts val="0"/>
                        </a:spcBef>
                        <a:spcAft>
                          <a:spcPts val="0"/>
                        </a:spcAft>
                        <a:buClr>
                          <a:schemeClr val="dk1"/>
                        </a:buClr>
                        <a:buSzPts val="1500"/>
                        <a:buFont typeface="Corbel"/>
                        <a:buNone/>
                      </a:pPr>
                      <a:r>
                        <a:t/>
                      </a:r>
                      <a:endParaRPr b="1" sz="1500" u="none" cap="none" strike="noStrike">
                        <a:solidFill>
                          <a:schemeClr val="lt1"/>
                        </a:solidFill>
                      </a:endParaRPr>
                    </a:p>
                  </a:txBody>
                  <a:tcPr marT="17275" marB="129650" marR="86425" marL="60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500"/>
                        <a:buFont typeface="Corbel"/>
                        <a:buNone/>
                      </a:pPr>
                      <a:r>
                        <a:rPr b="1" lang="en" sz="1500" u="none" cap="none" strike="noStrike">
                          <a:solidFill>
                            <a:schemeClr val="lt1"/>
                          </a:solidFill>
                        </a:rPr>
                        <a:t>Planned Hours</a:t>
                      </a:r>
                      <a:endParaRPr b="1" sz="1500" u="none" cap="none" strike="noStrike">
                        <a:solidFill>
                          <a:schemeClr val="lt1"/>
                        </a:solidFill>
                      </a:endParaRPr>
                    </a:p>
                  </a:txBody>
                  <a:tcPr marT="17275" marB="129650" marR="86425" marL="60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500"/>
                        <a:buFont typeface="Corbel"/>
                        <a:buNone/>
                      </a:pPr>
                      <a:r>
                        <a:rPr b="1" lang="en" sz="1500" u="none" cap="none" strike="noStrike">
                          <a:solidFill>
                            <a:schemeClr val="lt1"/>
                          </a:solidFill>
                        </a:rPr>
                        <a:t>Actual Hours</a:t>
                      </a:r>
                      <a:endParaRPr b="1" sz="1500" u="none" cap="none" strike="noStrike">
                        <a:solidFill>
                          <a:schemeClr val="lt1"/>
                        </a:solidFill>
                      </a:endParaRPr>
                    </a:p>
                  </a:txBody>
                  <a:tcPr marT="17275" marB="129650" marR="86425" marL="605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354350">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Knowledge Acquisition</a:t>
                      </a:r>
                      <a:endParaRPr sz="1100" u="none" cap="none" strike="noStrike">
                        <a:solidFill>
                          <a:schemeClr val="lt1"/>
                        </a:solidFill>
                      </a:endParaRPr>
                    </a:p>
                  </a:txBody>
                  <a:tcPr marT="17275" marB="129650" marR="86425" marL="60500">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43</a:t>
                      </a:r>
                      <a:endParaRPr sz="1100" u="none" cap="none" strike="noStrike">
                        <a:solidFill>
                          <a:schemeClr val="lt1"/>
                        </a:solidFill>
                      </a:endParaRPr>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44</a:t>
                      </a:r>
                      <a:endParaRPr sz="1100" u="none" cap="none" strike="noStrike">
                        <a:solidFill>
                          <a:schemeClr val="lt1"/>
                        </a:solidFill>
                      </a:endParaRPr>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527200">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Work Environment Setup</a:t>
                      </a:r>
                      <a:endParaRPr sz="1100" u="none" cap="none" strike="noStrike">
                        <a:solidFill>
                          <a:schemeClr val="lt1"/>
                        </a:solidFill>
                      </a:endParaRPr>
                    </a:p>
                  </a:txBody>
                  <a:tcPr marT="17275" marB="129650" marR="86425" marL="60500">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a:t>
                      </a:r>
                      <a:endParaRPr sz="1100" u="none" cap="none" strike="noStrike">
                        <a:solidFill>
                          <a:schemeClr val="lt1"/>
                        </a:solidFill>
                      </a:endParaRPr>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a:t>
                      </a:r>
                      <a:endParaRPr sz="1100" u="none" cap="none" strike="noStrike">
                        <a:solidFill>
                          <a:schemeClr val="lt1"/>
                        </a:solidFill>
                      </a:endParaRPr>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r>
              <a:tr h="527200">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Requirements Generation</a:t>
                      </a:r>
                      <a:endParaRPr sz="1100" u="none" cap="none" strike="noStrike">
                        <a:solidFill>
                          <a:schemeClr val="lt1"/>
                        </a:solidFill>
                      </a:endParaRPr>
                    </a:p>
                  </a:txBody>
                  <a:tcPr marT="17275" marB="129650" marR="86425" marL="60500">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19.5</a:t>
                      </a:r>
                      <a:endParaRPr sz="1100" u="none" cap="none" strike="noStrike">
                        <a:solidFill>
                          <a:schemeClr val="lt1"/>
                        </a:solidFill>
                      </a:endParaRPr>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16</a:t>
                      </a:r>
                      <a:endParaRPr sz="1350" u="none" cap="none" strike="noStrike"/>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354350">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Design Diagramming</a:t>
                      </a:r>
                      <a:endParaRPr sz="1100" u="none" cap="none" strike="noStrike">
                        <a:solidFill>
                          <a:schemeClr val="lt1"/>
                        </a:solidFill>
                      </a:endParaRPr>
                    </a:p>
                  </a:txBody>
                  <a:tcPr marT="17275" marB="129650" marR="86425" marL="60500">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48</a:t>
                      </a:r>
                      <a:endParaRPr sz="1350" u="none" cap="none" strike="noStrike"/>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48</a:t>
                      </a:r>
                      <a:endParaRPr sz="1350" u="none" cap="none" strike="noStrike"/>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95959"/>
                    </a:solidFill>
                  </a:tcPr>
                </a:tc>
              </a:tr>
              <a:tr h="354350">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Project Communication</a:t>
                      </a:r>
                      <a:endParaRPr sz="1100" u="none" cap="none" strike="noStrike">
                        <a:solidFill>
                          <a:schemeClr val="lt1"/>
                        </a:solidFill>
                      </a:endParaRPr>
                    </a:p>
                  </a:txBody>
                  <a:tcPr marT="17275" marB="129650" marR="86425" marL="60500">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33</a:t>
                      </a:r>
                      <a:endParaRPr sz="1350" u="none" cap="none" strike="noStrike"/>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l">
                        <a:spcBef>
                          <a:spcPts val="0"/>
                        </a:spcBef>
                        <a:spcAft>
                          <a:spcPts val="0"/>
                        </a:spcAft>
                        <a:buClr>
                          <a:schemeClr val="lt1"/>
                        </a:buClr>
                        <a:buSzPts val="1100"/>
                        <a:buFont typeface="Corbel"/>
                        <a:buNone/>
                      </a:pPr>
                      <a:r>
                        <a:rPr lang="en" sz="1100" u="none" cap="none" strike="noStrike">
                          <a:solidFill>
                            <a:schemeClr val="lt1"/>
                          </a:solidFill>
                        </a:rPr>
                        <a:t>29</a:t>
                      </a:r>
                      <a:endParaRPr sz="1350" u="none" cap="none" strike="noStrike"/>
                    </a:p>
                  </a:txBody>
                  <a:tcPr marT="17275" marB="129650" marR="86425" marL="60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grpSp>
        <p:nvGrpSpPr>
          <p:cNvPr id="218" name="Google Shape;218;p5"/>
          <p:cNvGrpSpPr/>
          <p:nvPr/>
        </p:nvGrpSpPr>
        <p:grpSpPr>
          <a:xfrm>
            <a:off x="113109" y="0"/>
            <a:ext cx="1827609" cy="5143500"/>
            <a:chOff x="1320800" y="0"/>
            <a:chExt cx="2436813" cy="6858001"/>
          </a:xfrm>
        </p:grpSpPr>
        <p:sp>
          <p:nvSpPr>
            <p:cNvPr id="219" name="Google Shape;219;p5"/>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20" name="Google Shape;220;p5"/>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21" name="Google Shape;221;p5"/>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22" name="Google Shape;222;p5"/>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23" name="Google Shape;223;p5"/>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24" name="Google Shape;224;p5"/>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5" name="Google Shape;225;p5"/>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26" name="Google Shape;226;p5"/>
          <p:cNvSpPr/>
          <p:nvPr/>
        </p:nvSpPr>
        <p:spPr>
          <a:xfrm flipH="1" rot="10800000">
            <a:off x="0" y="0"/>
            <a:ext cx="3302781" cy="5143500"/>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159FE7"/>
              </a:gs>
              <a:gs pos="23000">
                <a:srgbClr val="159FE7"/>
              </a:gs>
              <a:gs pos="69000">
                <a:srgbClr val="1186C3"/>
              </a:gs>
              <a:gs pos="97000">
                <a:srgbClr val="107DB6"/>
              </a:gs>
              <a:gs pos="100000">
                <a:srgbClr val="107DB6"/>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
        <p:nvSpPr>
          <p:cNvPr id="227" name="Google Shape;227;p5"/>
          <p:cNvSpPr txBox="1"/>
          <p:nvPr>
            <p:ph type="title"/>
          </p:nvPr>
        </p:nvSpPr>
        <p:spPr>
          <a:xfrm>
            <a:off x="372084" y="514350"/>
            <a:ext cx="2057400" cy="38290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800"/>
              <a:buFont typeface="Corbel"/>
              <a:buNone/>
            </a:pPr>
            <a:r>
              <a:rPr lang="en" sz="2200">
                <a:solidFill>
                  <a:srgbClr val="FFFFFF"/>
                </a:solidFill>
              </a:rPr>
              <a:t>Demonstration of Results</a:t>
            </a:r>
            <a:endParaRPr/>
          </a:p>
        </p:txBody>
      </p:sp>
      <p:grpSp>
        <p:nvGrpSpPr>
          <p:cNvPr id="228" name="Google Shape;228;p5"/>
          <p:cNvGrpSpPr/>
          <p:nvPr/>
        </p:nvGrpSpPr>
        <p:grpSpPr>
          <a:xfrm>
            <a:off x="2486469" y="0"/>
            <a:ext cx="1827609" cy="5143500"/>
            <a:chOff x="1320800" y="0"/>
            <a:chExt cx="2436813" cy="6858001"/>
          </a:xfrm>
        </p:grpSpPr>
        <p:sp>
          <p:nvSpPr>
            <p:cNvPr id="229" name="Google Shape;229;p5"/>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30" name="Google Shape;230;p5"/>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31" name="Google Shape;231;p5"/>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32" name="Google Shape;232;p5"/>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33" name="Google Shape;233;p5"/>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34" name="Google Shape;234;p5"/>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35" name="Google Shape;235;p5"/>
          <p:cNvSpPr txBox="1"/>
          <p:nvPr>
            <p:ph idx="1" type="body"/>
          </p:nvPr>
        </p:nvSpPr>
        <p:spPr>
          <a:xfrm>
            <a:off x="3837829" y="514350"/>
            <a:ext cx="4789439" cy="3829050"/>
          </a:xfrm>
          <a:prstGeom prst="rect">
            <a:avLst/>
          </a:prstGeom>
          <a:noFill/>
          <a:ln>
            <a:noFill/>
          </a:ln>
        </p:spPr>
        <p:txBody>
          <a:bodyPr anchorCtr="0" anchor="ctr" bIns="45700" lIns="91425" spcFirstLastPara="1" rIns="91425" wrap="square" tIns="45700">
            <a:normAutofit/>
          </a:bodyPr>
          <a:lstStyle/>
          <a:p>
            <a:pPr indent="-138112" lvl="0" marL="0" rtl="0" algn="l">
              <a:spcBef>
                <a:spcPts val="300"/>
              </a:spcBef>
              <a:spcAft>
                <a:spcPts val="0"/>
              </a:spcAft>
              <a:buSzPts val="2175"/>
              <a:buFont typeface="Arial"/>
              <a:buChar char="•"/>
            </a:pPr>
            <a:r>
              <a:rPr lang="en" sz="1500"/>
              <a:t>Trello – Burn down chart</a:t>
            </a:r>
            <a:endParaRPr/>
          </a:p>
          <a:p>
            <a:pPr indent="-138112" lvl="0" marL="0" rtl="0" algn="l">
              <a:spcBef>
                <a:spcPts val="900"/>
              </a:spcBef>
              <a:spcAft>
                <a:spcPts val="0"/>
              </a:spcAft>
              <a:buSzPts val="2175"/>
              <a:buFont typeface="Arial"/>
              <a:buChar char="•"/>
            </a:pPr>
            <a:r>
              <a:rPr lang="en" sz="1500"/>
              <a:t>Product Matrices</a:t>
            </a:r>
            <a:endParaRPr/>
          </a:p>
          <a:p>
            <a:pPr indent="-138112" lvl="0" marL="0" rtl="0" algn="l">
              <a:spcBef>
                <a:spcPts val="900"/>
              </a:spcBef>
              <a:spcAft>
                <a:spcPts val="600"/>
              </a:spcAft>
              <a:buSzPts val="2175"/>
              <a:buFont typeface="Arial"/>
              <a:buChar char="•"/>
            </a:pPr>
            <a:r>
              <a:rPr lang="en" sz="1500"/>
              <a:t>Block diagram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grpSp>
        <p:nvGrpSpPr>
          <p:cNvPr id="240" name="Google Shape;240;p6"/>
          <p:cNvGrpSpPr/>
          <p:nvPr/>
        </p:nvGrpSpPr>
        <p:grpSpPr>
          <a:xfrm>
            <a:off x="409576" y="-3572"/>
            <a:ext cx="3761187" cy="5147072"/>
            <a:chOff x="2928938" y="-4763"/>
            <a:chExt cx="5014912" cy="6862763"/>
          </a:xfrm>
        </p:grpSpPr>
        <p:sp>
          <p:nvSpPr>
            <p:cNvPr id="241" name="Google Shape;241;p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42" name="Google Shape;242;p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43" name="Google Shape;243;p6"/>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44" name="Google Shape;244;p6"/>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5" name="Google Shape;245;p6"/>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46" name="Google Shape;246;p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47" name="Google Shape;247;p6"/>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48" name="Google Shape;248;p6"/>
          <p:cNvSpPr txBox="1"/>
          <p:nvPr>
            <p:ph type="title"/>
          </p:nvPr>
        </p:nvSpPr>
        <p:spPr>
          <a:xfrm>
            <a:off x="6881752" y="1609286"/>
            <a:ext cx="1303283" cy="802807"/>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1"/>
              </a:buClr>
              <a:buSzPts val="2800"/>
              <a:buFont typeface="Corbel"/>
              <a:buNone/>
            </a:pPr>
            <a:r>
              <a:rPr lang="en" sz="3600"/>
              <a:t>Trello</a:t>
            </a:r>
            <a:endParaRPr/>
          </a:p>
        </p:txBody>
      </p:sp>
      <p:grpSp>
        <p:nvGrpSpPr>
          <p:cNvPr id="249" name="Google Shape;249;p6"/>
          <p:cNvGrpSpPr/>
          <p:nvPr/>
        </p:nvGrpSpPr>
        <p:grpSpPr>
          <a:xfrm>
            <a:off x="665036" y="-3572"/>
            <a:ext cx="3761187" cy="5147072"/>
            <a:chOff x="2928938" y="-4763"/>
            <a:chExt cx="5014912" cy="6862763"/>
          </a:xfrm>
        </p:grpSpPr>
        <p:sp>
          <p:nvSpPr>
            <p:cNvPr id="250" name="Google Shape;250;p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51" name="Google Shape;251;p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52" name="Google Shape;252;p6"/>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53" name="Google Shape;253;p6"/>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54" name="Google Shape;254;p6"/>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5" name="Google Shape;255;p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56" name="Google Shape;256;p6"/>
          <p:cNvSpPr/>
          <p:nvPr/>
        </p:nvSpPr>
        <p:spPr>
          <a:xfrm>
            <a:off x="492519" y="486698"/>
            <a:ext cx="5140825" cy="3923973"/>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descr="Chart, line chart&#10;&#10;Description automatically generated" id="257" name="Google Shape;257;p6"/>
          <p:cNvPicPr preferRelativeResize="0"/>
          <p:nvPr/>
        </p:nvPicPr>
        <p:blipFill rotWithShape="1">
          <a:blip r:embed="rId5">
            <a:alphaModFix/>
          </a:blip>
          <a:srcRect b="0" l="0" r="0" t="0"/>
          <a:stretch/>
        </p:blipFill>
        <p:spPr>
          <a:xfrm>
            <a:off x="1210948" y="758823"/>
            <a:ext cx="3696511" cy="3410031"/>
          </a:xfrm>
          <a:prstGeom prst="rect">
            <a:avLst/>
          </a:prstGeom>
          <a:noFill/>
          <a:ln>
            <a:noFill/>
          </a:ln>
        </p:spPr>
      </p:pic>
      <p:pic>
        <p:nvPicPr>
          <p:cNvPr descr="Chart&#10;&#10;Description automatically generated" id="258" name="Google Shape;258;p6"/>
          <p:cNvPicPr preferRelativeResize="0"/>
          <p:nvPr/>
        </p:nvPicPr>
        <p:blipFill rotWithShape="1">
          <a:blip r:embed="rId6">
            <a:alphaModFix/>
          </a:blip>
          <a:srcRect b="0" l="0" r="0" t="0"/>
          <a:stretch/>
        </p:blipFill>
        <p:spPr>
          <a:xfrm>
            <a:off x="1190124" y="660110"/>
            <a:ext cx="3743325" cy="3511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
          <p:cNvSpPr txBox="1"/>
          <p:nvPr>
            <p:ph type="title"/>
          </p:nvPr>
        </p:nvSpPr>
        <p:spPr>
          <a:xfrm>
            <a:off x="1370880" y="326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UHF Antenna</a:t>
            </a:r>
            <a:endParaRPr/>
          </a:p>
        </p:txBody>
      </p:sp>
      <p:sp>
        <p:nvSpPr>
          <p:cNvPr id="264" name="Google Shape;264;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265" name="Google Shape;265;p7"/>
          <p:cNvPicPr preferRelativeResize="0"/>
          <p:nvPr/>
        </p:nvPicPr>
        <p:blipFill rotWithShape="1">
          <a:blip r:embed="rId3">
            <a:alphaModFix/>
          </a:blip>
          <a:srcRect b="0" l="0" r="0" t="0"/>
          <a:stretch/>
        </p:blipFill>
        <p:spPr>
          <a:xfrm>
            <a:off x="311688" y="1152475"/>
            <a:ext cx="7381875" cy="2876550"/>
          </a:xfrm>
          <a:prstGeom prst="rect">
            <a:avLst/>
          </a:prstGeom>
          <a:noFill/>
          <a:ln>
            <a:noFill/>
          </a:ln>
        </p:spPr>
      </p:pic>
      <p:pic>
        <p:nvPicPr>
          <p:cNvPr id="266" name="Google Shape;266;p7"/>
          <p:cNvPicPr preferRelativeResize="0"/>
          <p:nvPr/>
        </p:nvPicPr>
        <p:blipFill rotWithShape="1">
          <a:blip r:embed="rId4">
            <a:alphaModFix/>
          </a:blip>
          <a:srcRect b="0" l="0" r="0" t="0"/>
          <a:stretch/>
        </p:blipFill>
        <p:spPr>
          <a:xfrm flipH="1">
            <a:off x="566050" y="3309375"/>
            <a:ext cx="572700" cy="572700"/>
          </a:xfrm>
          <a:prstGeom prst="rect">
            <a:avLst/>
          </a:prstGeom>
          <a:noFill/>
          <a:ln>
            <a:noFill/>
          </a:ln>
        </p:spPr>
      </p:pic>
      <p:pic>
        <p:nvPicPr>
          <p:cNvPr id="267" name="Google Shape;267;p7"/>
          <p:cNvPicPr preferRelativeResize="0"/>
          <p:nvPr/>
        </p:nvPicPr>
        <p:blipFill rotWithShape="1">
          <a:blip r:embed="rId5">
            <a:alphaModFix/>
          </a:blip>
          <a:srcRect b="0" l="0" r="0" t="0"/>
          <a:stretch/>
        </p:blipFill>
        <p:spPr>
          <a:xfrm>
            <a:off x="5946001" y="3258175"/>
            <a:ext cx="3325075" cy="190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8"/>
          <p:cNvSpPr txBox="1"/>
          <p:nvPr>
            <p:ph type="title"/>
          </p:nvPr>
        </p:nvSpPr>
        <p:spPr>
          <a:xfrm>
            <a:off x="1107859" y="39441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Attitude Control</a:t>
            </a:r>
            <a:endParaRPr/>
          </a:p>
        </p:txBody>
      </p:sp>
      <p:sp>
        <p:nvSpPr>
          <p:cNvPr id="273" name="Google Shape;273;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274" name="Google Shape;274;p8"/>
          <p:cNvPicPr preferRelativeResize="0"/>
          <p:nvPr/>
        </p:nvPicPr>
        <p:blipFill rotWithShape="1">
          <a:blip r:embed="rId3">
            <a:alphaModFix/>
          </a:blip>
          <a:srcRect b="0" l="0" r="0" t="0"/>
          <a:stretch/>
        </p:blipFill>
        <p:spPr>
          <a:xfrm>
            <a:off x="311688" y="1152463"/>
            <a:ext cx="6772275" cy="2657475"/>
          </a:xfrm>
          <a:prstGeom prst="rect">
            <a:avLst/>
          </a:prstGeom>
          <a:noFill/>
          <a:ln>
            <a:noFill/>
          </a:ln>
        </p:spPr>
      </p:pic>
      <p:pic>
        <p:nvPicPr>
          <p:cNvPr id="275" name="Google Shape;275;p8"/>
          <p:cNvPicPr preferRelativeResize="0"/>
          <p:nvPr/>
        </p:nvPicPr>
        <p:blipFill rotWithShape="1">
          <a:blip r:embed="rId4">
            <a:alphaModFix/>
          </a:blip>
          <a:srcRect b="0" l="0" r="0" t="0"/>
          <a:stretch/>
        </p:blipFill>
        <p:spPr>
          <a:xfrm>
            <a:off x="5666775" y="2251650"/>
            <a:ext cx="4337775" cy="2891850"/>
          </a:xfrm>
          <a:prstGeom prst="rect">
            <a:avLst/>
          </a:prstGeom>
          <a:noFill/>
          <a:ln>
            <a:noFill/>
          </a:ln>
        </p:spPr>
      </p:pic>
      <p:pic>
        <p:nvPicPr>
          <p:cNvPr id="276" name="Google Shape;276;p8"/>
          <p:cNvPicPr preferRelativeResize="0"/>
          <p:nvPr/>
        </p:nvPicPr>
        <p:blipFill rotWithShape="1">
          <a:blip r:embed="rId5">
            <a:alphaModFix/>
          </a:blip>
          <a:srcRect b="0" l="0" r="0" t="0"/>
          <a:stretch/>
        </p:blipFill>
        <p:spPr>
          <a:xfrm flipH="1">
            <a:off x="744825" y="1803050"/>
            <a:ext cx="572700"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9"/>
          <p:cNvSpPr txBox="1"/>
          <p:nvPr>
            <p:ph type="title"/>
          </p:nvPr>
        </p:nvSpPr>
        <p:spPr>
          <a:xfrm>
            <a:off x="1076328" y="41937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3703"/>
              <a:buFont typeface="Corbel"/>
              <a:buNone/>
            </a:pPr>
            <a:r>
              <a:rPr lang="en"/>
              <a:t>Computer Controller Matrix</a:t>
            </a:r>
            <a:endParaRPr/>
          </a:p>
        </p:txBody>
      </p:sp>
      <p:sp>
        <p:nvSpPr>
          <p:cNvPr id="282" name="Google Shape;28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pic>
        <p:nvPicPr>
          <p:cNvPr id="283" name="Google Shape;283;p9"/>
          <p:cNvPicPr preferRelativeResize="0"/>
          <p:nvPr/>
        </p:nvPicPr>
        <p:blipFill rotWithShape="1">
          <a:blip r:embed="rId3">
            <a:alphaModFix/>
          </a:blip>
          <a:srcRect b="0" l="0" r="0" t="0"/>
          <a:stretch/>
        </p:blipFill>
        <p:spPr>
          <a:xfrm>
            <a:off x="311700" y="1000063"/>
            <a:ext cx="6781800" cy="4086225"/>
          </a:xfrm>
          <a:prstGeom prst="rect">
            <a:avLst/>
          </a:prstGeom>
          <a:noFill/>
          <a:ln>
            <a:noFill/>
          </a:ln>
        </p:spPr>
      </p:pic>
      <p:pic>
        <p:nvPicPr>
          <p:cNvPr id="284" name="Google Shape;284;p9"/>
          <p:cNvPicPr preferRelativeResize="0"/>
          <p:nvPr/>
        </p:nvPicPr>
        <p:blipFill rotWithShape="1">
          <a:blip r:embed="rId4">
            <a:alphaModFix/>
          </a:blip>
          <a:srcRect b="0" l="0" r="0" t="0"/>
          <a:stretch/>
        </p:blipFill>
        <p:spPr>
          <a:xfrm flipH="1">
            <a:off x="675325" y="2574325"/>
            <a:ext cx="572700" cy="572700"/>
          </a:xfrm>
          <a:prstGeom prst="rect">
            <a:avLst/>
          </a:prstGeom>
          <a:noFill/>
          <a:ln>
            <a:noFill/>
          </a:ln>
        </p:spPr>
      </p:pic>
      <p:pic>
        <p:nvPicPr>
          <p:cNvPr id="285" name="Google Shape;285;p9"/>
          <p:cNvPicPr preferRelativeResize="0"/>
          <p:nvPr/>
        </p:nvPicPr>
        <p:blipFill rotWithShape="1">
          <a:blip r:embed="rId5">
            <a:alphaModFix/>
          </a:blip>
          <a:srcRect b="0" l="0" r="0" t="0"/>
          <a:stretch/>
        </p:blipFill>
        <p:spPr>
          <a:xfrm>
            <a:off x="4155325" y="1570625"/>
            <a:ext cx="5715000" cy="38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